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8"/>
  </p:notesMasterIdLst>
  <p:sldIdLst>
    <p:sldId id="256" r:id="rId2"/>
    <p:sldId id="410" r:id="rId3"/>
    <p:sldId id="463" r:id="rId4"/>
    <p:sldId id="398" r:id="rId5"/>
    <p:sldId id="483" r:id="rId6"/>
    <p:sldId id="484" r:id="rId7"/>
    <p:sldId id="503" r:id="rId8"/>
    <p:sldId id="502" r:id="rId9"/>
    <p:sldId id="515" r:id="rId10"/>
    <p:sldId id="485" r:id="rId11"/>
    <p:sldId id="500" r:id="rId12"/>
    <p:sldId id="505" r:id="rId13"/>
    <p:sldId id="506" r:id="rId14"/>
    <p:sldId id="508" r:id="rId15"/>
    <p:sldId id="511" r:id="rId16"/>
    <p:sldId id="509" r:id="rId17"/>
    <p:sldId id="513" r:id="rId18"/>
    <p:sldId id="512" r:id="rId19"/>
    <p:sldId id="510" r:id="rId20"/>
    <p:sldId id="514" r:id="rId21"/>
    <p:sldId id="477" r:id="rId22"/>
    <p:sldId id="399" r:id="rId23"/>
    <p:sldId id="409" r:id="rId24"/>
    <p:sldId id="481" r:id="rId25"/>
    <p:sldId id="482" r:id="rId26"/>
    <p:sldId id="50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85" autoAdjust="0"/>
    <p:restoredTop sz="94465" autoAdjust="0"/>
  </p:normalViewPr>
  <p:slideViewPr>
    <p:cSldViewPr snapToGrid="0">
      <p:cViewPr varScale="1">
        <p:scale>
          <a:sx n="70" d="100"/>
          <a:sy n="70" d="100"/>
        </p:scale>
        <p:origin x="10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2-02-07T05:52:25.406"/>
    </inkml:context>
    <inkml:brush xml:id="br0">
      <inkml:brushProperty name="width" value="0.05" units="cm"/>
      <inkml:brushProperty name="height" value="0.05" units="cm"/>
      <inkml:brushProperty name="fitToCurve" value="1"/>
    </inkml:brush>
  </inkml:definitions>
  <inkml:trace contextRef="#ctx0" brushRef="#br0">2183 10827 0,'26'-25'32,"0"-1"-17,-1 26-15,1-26 16,25 1-16,-25-1 0,25 0 16,1 26-16</inkml:trace>
  <inkml:trace contextRef="#ctx0" brushRef="#br0" timeOffset="546">2774 10263 0,'0'-26'16,"-26"26"-16,26 26 31,26-1-31,-1 27 16,1-27-16,-1 27 15,1-1-15,0 0 0,25 1 16,-25-1-16,-1 0 0,1 1 16,-26-1-16,26 0 15,-1-25-15,-25 25 0,0-25 16,0 0-16,0-1 15,-25-50 17,25-1-32,-26 0 0,0-25 15,1 0-15,-1-26 0,0 0 16,1 0-16,25-26 16,-26 26-16,0-26 0,26 26 15,0-25-15,0 51 0,0-26 16,26 25-16,0 27 15,-1-1-15,27 0 0,-1 26 16,0 0-16,-25 0 16,25 26-16,1 0 0,-1-1 15,-25 27-15,-1-27 0,-25 27 16,0-1-16,0 0 16,-25-25-16,-1 25 0,0-25 15,-25 25-15,0-25 16,25-1-16,-25 1 0,25 0 15,-25-1-15</inkml:trace>
  <inkml:trace contextRef="#ctx0" brushRef="#br0" timeOffset="1129">3774 10391 0,'0'-26'16,"0"1"-1,0-1-15,0 0 0,0 1 16,-26-1-16,1 0 16,-1 26-1,0-25-15,1 25 0,-1 0 16,1 0-16,-1 25 0,26 1 16,-26 0-16,1 25 15,25-25-15,0 25 0,0 0 16,0 1-16,0-27 0,0 27 15,0-27-15,25 1 16,1 0-16,-26-1 16,26-25-16,-1 0 0,26 0 15,-25 0-15,0-25 0,-1 25 16,1-26-16,-26 0 16,26-25-16,-26 25 0,25-25 15,-25 25-15,0-25 0,0 25 16,-25 1-16,25-1 15,-26 26-15,26 26 32,0-1-32,0 1 0,26 25 15,-26-25-15,25 0 0,1-1 16,0 1-16,-26 0 16,25-1-16,1-25 0</inkml:trace>
  <inkml:trace contextRef="#ctx0" brushRef="#br0" timeOffset="1566">4313 10186 0,'0'-26'0,"0"1"16,0-1-16,0 0 0,0 1 15,-26-1-15,1 0 16,-1 26-1,0 0-15,1 26 16,-1 0-16,0-1 0,26 1 16,-25 25-16,25-25 0,0-1 15,0 27-15,0-27 0,0 1 16,25 0-16,1-1 16,-26 1-16,26-26 15,-1 26-15,1-26 0,0 0 16,-1-26-16,1 0 15,-26 1 1,26-1-16,-26 0 0,0 1 16,25-27-16,-25 27 0,0-26 15,0 25-15,0 0 16,0 52 15,0 0-31,0-1 0,26 1 16,-26 25-16,26-25 0,-26-1 15,25 1-15,1 0 16,0-1-16,-1-25 0</inkml:trace>
  <inkml:trace contextRef="#ctx0" brushRef="#br0" timeOffset="1956">5031 9673 0,'-25'-26'16,"25"0"-16,-26 1 15,26-1-15,-26 26 0,-25 0 16,25-26-16,1 26 0,-27 0 16,27 0-16,-27 0 15,1 26-15,25-26 0,1 26 16,-27-1-16,52 1 15,-25 25-15,25-25 0,0 25 16,25 1-16,1-27 16,0 27-16,25-1 0,0-25 15,1-1-15,-1 27 0,0-27 16,26-25-16,-51 26 16,25 0-16,1-26 0,-27 25 15,1-25-15,-26 26 16,0-1-16,-26-25 15,1 26-15,-27 0 0,1-1 16,0 1-16,-26 0 16,0-1-16,0-25 0</inkml:trace>
  <inkml:trace contextRef="#ctx0" brushRef="#br0" timeOffset="-2020">182 11032 0,'0'26'16,"0"0"-1,0-1 17</inkml:trace>
  <inkml:trace contextRef="#ctx0" brushRef="#br0" timeOffset="-1103">105 11084 0,'-25'0'0,"-1"0"0,0 0 15,26-26-15,-25 26 16,25-26 0,25 26-1,-25 26-15,26 0 16,0-1-16,-26 1 0,25 0 16,1 25-16,-26-25 0,26 25 15,-26 0-15,25-25 16,-25 25-16,0-25 0,0 0 15,0 25-15,0-25 16,0-1-16,-25-50 47,25-1-47,0 0 0,-26 1 16,26-27-16,-26 1 0,1 0 15,25-1-15,0-25 16,-26 26-16,26 0 0,0-1 15,26 1-15,-26 26 16,25-27-16,1 27 0,0-1 16,25 26-16,-25-26 0,25 26 15,0 0-15,0 0 16,-25 0-16,25 26 0,-25-26 16,0 26-16,-1-1 15,-25 1-15,0 0 0,0-1 16,-25 26-16,-1-25 0,0 0 15,1-1-15,-27 1 16,27 25-16,-27-51 0,27 26 16,-1 0-16,1-26 15,50 0 1,1 0-16,-1-26 16,27 26-16,-1-26 15,0 26-15,26 0 0,-25 0 16,-1 0-16,0 0 15,1 0-15,-1 26 0,-25 0 16,-1-1-16,-25 1 16,0 0-16,-25-1 0,-27 27 15,27-27-15,-27 1 16,1 0-16,-26-1 0,26 1 16,-1-26-16,1 26 0,25-26 15,1 0-15,-1-26 16</inkml:trace>
  <inkml:trace contextRef="#ctx0" brushRef="#br0" timeOffset="-695">772 10879 0,'-25'-26'0,"-1"26"15,26-26-15,26 1 16,-1 25 0,1-26-16,25 0 0,1 1 15,-1 25-15,0-26 16,1 0-16,-1 26 0,-26-25 16,1 25-16,-26-26 15,-26 26 1,1 0-16,-1 0 15,1 0-15,-27 26 16,27-26-16,-1 0 0,0 25 16,1-25-16,-1 26 0,26 0 15,0 25-15,0-25 16,26 25-16,-1 0 0,1 1 16,0-1-16,-26 0 15,25 0-15,1 1 0,0-27 16,-26 27-16,25-27 0,-25 1 15,26-26-15,-26 26 16</inkml:trace>
  <inkml:trace contextRef="#ctx0" brushRef="#br0" timeOffset="-197">1311 10750 0,'26'0'16,"-1"26"0,-25 0-16,0-1 15,0 1-15,0 0 0,26-1 16,-26 27-16,26-27 0,-26 26 16,25-25-16,-25 25 15,26-25-15,-26 25 0,26-25 16,-26 0-16,0-1 15,25 1-15,-25 0 0,0-1 16,0-50 0,0-1-1,-25 0-15,25-25 16,-26 0-16,26-1 16,-26-25-16,26 1 0,-25-1 15,25 0-15,-26 0 0,26 0 16,0 25-16,26 1 15,-1 0-15,27 25 0,-27 0 16,27 26-16,-1 0 16,0 0-16,1 26 0,-1 0 15,-25-1-15,25 1 0,-25 0 16,-26-1-16,0 27 16,-26-27-16,0 27 0,1-27 15,-27 27-15,1-27 16,0 1-16,-1 0 0,1-1 15,0 1-15,25-26 0</inkml:trace>
  <inkml:trace contextRef="#ctx0" brushRef="#br0" timeOffset="53663">24838 3797 0,'0'-25'16,"-25"25"-16,25 25 16,0 27-1,0-1-15,0 26 0,0 26 16,0-1-16,0 1 16,0-1-16,0 1 0,0 0 15,0-1-15,0 1 0,0-26 16,-26 26-16,26-26 15,-26-1-15,26 1 0,-25-25 16,25 25-16,-26-26 16,26-25-16,-26 25 0,26-25 15,0-1-15,0 1 0,0 0 32,26-26-32,0 0 15,-26-26 1,25 26 62,1 0-78,25 0 0,26 0 16,0 0-16,51 0 15,26 0-15,52 0 0,50-26 16,52 26-16,51 0 0,52 0 15,76 0-15,26 26 16,26 0-16,26-26 0,25 25 16,-52 1-16,27 0 0,-52-1 15,-51 1-15,-52 0 16,-25-1-16,-77-25 0,-26 26 16,77-26-1,-282 0-15,-25-26 0,-104 1 16,-50-1-1</inkml:trace>
  <inkml:trace contextRef="#ctx0" brushRef="#br0" timeOffset="54893">24684 3823 0,'-25'0'15,"50"0"17,1 0-32,0 0 15,25 0-15,26 26 0,0-26 16,25 0-16,52 0 0,0 0 15,52 0-15,24 0 16,53 0-16,25 0 0,25 0 16,26 0-16,52 0 0,-1 25 15,26-25-15,26 26 16,0 0-16,0-1 0,-26-25 16,0 26-16,-51 0 15,0-1-15,-26-25 0,-25 26 16,-52 0-16,-26-26 0,-50 25 15,-27-25-15,-50 0 16,-27 26-16,-50-26 0,-27 0 16,-25-26-16,-25 26 15,-1-25-15,-25 25 0,-1-26 16,-25 26-16,26 0 0,25-26 16,-25 26-16,25 0 15,1 0-15,25 26 63,0 0-48,-26-1 1,26 1 0,0 0-1,0-1-15,0 1 0,0-1 16,0 1-16,26 25 15,-26 1-15,0-1 0,25 0 16,-25 1-16,0 25 0,26 0 16,-26 0-16,26 25 15,-26-25-15,0 26 0,25-26 16,-25 25-16,26-25 16,-26 26-16,0-26 0,0-26 15,0 26-15,26-25 16,-26-27-16,0 27 0,0-27 15,0 1-15,0 0 16,0-1 0,0 1-16,0 0 15,0-1 1,-26-25-16,26 26 16,-26-26-16,-25 25 0,25-25 15,-51 0-15</inkml:trace>
  <inkml:trace contextRef="#ctx0" brushRef="#br0" timeOffset="56864">26660 4670 0,'0'-26'16,"0"0"-16,-26 1 15,26-1-15,-26 26 32,26 26-17,0-1-15,0 27 0,0-1 16,0 26-16,0-26 15,26 26-15,-26 0 0,0-25 16,26 24-16,-26-24 0,0-1 16,0-25-16,0-1 15,0 1-15,0 0 0,0-52 16,-26 0-16,26 1 16,0-27-16,-26 27 15,26-52-15,-25 26 0,25-26 16,-26 0-16,0-26 15,26 0-15,-25 1 0,-1-1 16,26 0-16,0 1 0,0-1 16,26 26-16,-1 0 15,27 26-15,-1 25 0,0 26 16,26 0-16,-25 26 16,25 0-16,0 25 0,-26 0 15,26 26-15,-26-26 0,-25 26 16,0 0-16,-1-25 15,-25 25-15,-25-26 0,-1 0 16,-25-25-16,-1 25 16,1-25-16,-26 0 0,26-26 15,-1 25-15,1-25 0,0 0 16,25-25-16,26-1 16,0 0-16,51 1 15,-25-1 1,25 26-16,1 0 0,-1 26 15,26 25-15,-26-25 0,1 25 16,-1 0-16,0 1 16,1-1-16,-1 0 0,-25 1 15,25-1-15,-26 0 16,27-25-16,-27-1 0</inkml:trace>
  <inkml:trace contextRef="#ctx0" brushRef="#br0" timeOffset="57211">27558 4824 0,'-26'-52'0,"26"27"15,0 50 17,0 1-32,0 0 15,0-1-15,26 27 0,-26-27 16,25 1-16,1 25 0,25-25 15,-25 0-15,0-1 16,-1-25-16,27 26 0,-27-26 16,27 0-16,-27 0 0,1 0 15,25 0-15,-25-26 16,-26 1-16,26-1 0,-26-25 16,0 25-16,-26-25 15,26-1-15,-26 1 0,1 25 16,25-25-16,-26 25 15,0 26-15,1 0 16,25 26 0,0 0-16,0-1 0,0 1 15</inkml:trace>
  <inkml:trace contextRef="#ctx0" brushRef="#br0" timeOffset="57636">28148 4824 0,'0'-26'16,"0"0"0,26 26-1,-1 26 1,1 0 0,-1-1-16,1 27 0,0-27 15,-26 27-15,25-27 0,1 27 16,-26-27-16,0 1 15,26-1-15,-26 1 0,0 0 16,0-52 15,25 0-31,-25 1 0,0-1 16,26-25-16,-26 0 16,26 25-16,-26-25 0,25-1 15,1 27-15,-26-1 16,26 0-16,-1 1 0,1 50 15,-26 1-15,26 0 16,-26-1-16,25 27 16,-25-27-16,0 1 0,26 25 15,-26-25-15,0 0 0,26-1 16,-1 1 0,1-26-16</inkml:trace>
  <inkml:trace contextRef="#ctx0" brushRef="#br0" timeOffset="57835">28866 4824 0,'26'-77'16,"-26"25"-16,0 1 0,0 0 15,26-1-15,-26 27 16,25 25 0,-25 51-16,0-25 0,26 51 15,0-26-15,-26 26 16,25-26-16,-25 26 0,26 0 15,-1-25-15,-25-1 16,26 0-16,-26-25 0,0 25 16,26-25-16</inkml:trace>
  <inkml:trace contextRef="#ctx0" brushRef="#br0" timeOffset="58199">28943 5003 0,'-25'-25'0,"25"-1"16,0 0 0,25 1-1,1 25-15,0 0 16,-1-26-16,1 26 0,25 0 0,-25 0 16,-1 0-16,1 0 15,0 0-15,-1 0 0,1 0 16,0 0-1,-26-26 1,0 1 0,0-1-1,0 52 17,25-26-32,-25 25 0,26 1 15,-26 25-15,26-25 0,-26 25 16,25-25-16,1 0 15,-26-1-15,26 26 0,-1-25 16,-25 0 0</inkml:trace>
  <inkml:trace contextRef="#ctx0" brushRef="#br0" timeOffset="58359">29328 4516 0,'-26'-52'0,"1"52"16,25-25-16,0 50 31,25 1-31</inkml:trace>
  <inkml:trace contextRef="#ctx0" brushRef="#br0" timeOffset="59220">29379 4772 0,'0'-25'16,"26"25"0,0 0-1,-1 25-15,1 1 16,-26 0-16,26-1 0,-1 1 15,-25 25-15,26-25 16,-26 0-16,0-1 0,0 27 16,0-27-16,0 1 15,0-1 1,0-50 0,0-1-1,0 1-15,0-27 16,0 27-16,26-27 0,-26 1 15,25 0-15,-25-1 16,26 1-16,0 0 0,-26 25 16,25 0-16,1 26 15,0 0-15,-1 26 16,-25 0-16,0 25 0,26-25 16,-26 25-16,26 0 15,-26-25-15,0 25 0,25-25 16,-25 0-16,0-1 15,26-25-15,-26 26 0,26-26 16,-26-26 0,25 26-1,1-25-15,-26-1 0,25-25 16,1 25-16,0 0 16,-1 1-16,1-27 0,0 27 15,-1 25-15,1 0 16,0 25-1,-26 1-15,0 0 0,25-1 16,-25 27-16,0-27 16,26 1-16,0 0 0,-1-1 15,1 1-15,0-26 16,-1 0-16,1 26 16,0-26-16,-1 0 0,1 0 15,0 0-15,-1-26 0,1 26 16,0-26-16,-1 1 15,1-1-15,0 0 0,-26-25 16,25 25-16,-25-25 16,26 0-16,-26-1 0,0 27 15,-26-1-15,1 0 16,-1 26-16,0 0 0,-25 26 16,25 0-16,-25 25 0,25 0 15,1 1-15,-1-1 16,26 0-16,0 1 0,26-1 15,25 0-15,-25-25 16,51-1-16,-26 1 0,0-26 16,26 0-16,-26 0 0,1 0 15,-1-26-15</inkml:trace>
  <inkml:trace contextRef="#ctx0" brushRef="#br0" timeOffset="66636">24915 1745 0,'0'-26'47,"26"26"46,-26 26-46,0-1-16,-26-25-31,26 26 16,0 0-16,-26-1 0,26 1 16,0 0-16,-25-1 0,25 1 15,-26 0-15,26-1 16,0 1-16,0 0 16,0-1-16,0 1 15,26-26-15,-1 26 16,-25-1-16,26-25 0,0 26 15,-1 0-15,1-26 16,0 25-16,-1 1 0,1 0 16,-26-1-16,26 1 0,-26 25 15,0-25-15,-26 0 16,26 25-16,-26-25 0,26-1 16,-25 26-16,-1-25 15,0 0-15,26-1 16,0 1-16,-25-26 0,25 26 15,0-1-15,25-25 16,-25 26-16,26-26 16,0 0-16,-26 26 15,25-26-15,1 0 0,-26 25 16,26-25-16,-26 26 16,0 0-1,0-1-15,0 1 0,-26-26 16,26 26-16,-26-1 15,26 1-15,0 0 0,0-1 16,0 1 0,26 0-1,0-26 1,-1-26 0,1 26-16</inkml:trace>
  <inkml:trace contextRef="#ctx0" brushRef="#br0" timeOffset="67719">25172 3002 0,'-26'0'15,"26"26"48,26-26-63,-26 25 16,0 1-16,25-26 15,-25 26-15,26-1 16,0 1-16,-1 0 15,1-26-15,-26 25 16,26-25-16,-1 0 16,1 0-16,0 26 0,25-26 15,-25 0-15,25 0 16,-25-26-16,25 26 0,0-25 16,-25 25-16,25 0 15,0-26-15,1 26 0,-1 0 16,0 0-16,1 0 0,-1 0 15,0 0-15,1 0 16,-1 26-16,0-26 0,1 25 16,-1 1-16,0-26 0,1 26 15,-1-26-15,0 25 16,0-25-16,26 0 0,-25 0 16,-1 0-16,0 0 15,1 0-15,-1 0 0,0 0 16,1 0-16,-1 0 0,0 0 15,1 0-15,-1 0 16,0-25-16,1 25 0,-1-26 16,0 26-16,0-26 15,1 26-15,-1-25 0,0 25 16,1-26-16,-1 26 0,0-26 16,1 26-16,-27 0 15,27 0-15,-27 0 0,1 0 16,0 26-16,-1-26 15,1 26-15,0-1 0,-1-25 16,1 26-16,0-26 0,-1 26 16,1-1-16,-1-25 15,1 0-15,0 0 0,-1 26 16,27-26-16,-27 0 16,1 0-16,25 0 0,-25-26 15,25 26-15,-25 0 0,25 0 16,1 0-16,-27-25 15,27 25-15,-27 0 0,1 0 16,0 0-16,-1 0 16,1 0-16,0 0 0,-1 0 15,1 0 1,0 25 0,-1-25-16,1 0 0,-1 0 15,27 26-15,-27-26 16,27 0-16,-1 0 0,0 0 15,-25 0-15,25 0 0,-25 0 16,25 0-16,-25 0 16,0 0-16,-1 0 0,1-26 15,0 26-15,25-25 16,-25 25-16,-1-26 0,1 0 16,0 26-16,25-25 0,-25 25 15,-1 0-15,27 0 16,-27 0-16,26 0 0,-25 25 15,25-25-15,-25 26 0,25 0 16,-25-26-16,0 25 16,-1-25-16,-25 26 0</inkml:trace>
  <inkml:trace contextRef="#ctx0" brushRef="#br0" timeOffset="69929">25197 1770 0,'-25'-25'16,"25"-1"-16,0 0 15,0 1 1,0-1 31,25 26-47,1 0 16,0 26-16,-1-26 15,27 25-15,-1-25 16,0 26-16,1-26 0,-1 0 15,0 26-15,1-26 0,-27 0 16,26 0-16,-25 0 16,0 0-16,-1 0 0,1 0 15,0-26-15,-1 26 16,1-26-16,25 26 0,-25-25 16,0 25-16,-1-26 15,27 26-15,-27-25 0,27 25 16,-27 0-16,27 0 0,-27 0 15,27 0-15,-27 0 16,27 25-16,-1-25 0,0 26 16,0-1-16,1-25 0,-1 26 15,0 0-15,1-1 16,-1-25-16,0 26 0,1-26 16,-27 26-16,27-26 15,-1 0-15,-25 0 0,25 0 16,-25 0-16,25 0 0,-25 0 15,25-26-15,77-25 32,-77 25-32,1 0 0,-1 1 15,26 25-15,-26-26 0,26 1 16,0-1-16,-25 26 0,25-26 16,-26 26-16,26 0 15,-26 0-15,1 26 0,-1 0 16,-26-26-16,27 25 15,-1 1-15,0-1 0,1 1 16,25 0-16,-26-1 16,26 1-16,-26 0 0,26-26 15,-25 25-15,25-25 0,-26 0 16,26 0-16,-26 0 16,0 0-16,1 0 0,-1 0 15,0-25-15,1 25 0,-1-26 16,0 0-16,1 26 15,-27-25-15,27-1 0,-1 0 16,-25 1-16,25-1 16,-25 1-16,-1-1 0,27 26 15,-27-26-15,1 26 0,0 0 16,-26 26 0,25 0-16,1-1 15,-26 1-15,25-1 16,-25 27-16,26-27 0,0 1 15,-1 0-15,1-26 16,25 25-16,-25 1 0,0-26 16,-1 26-16,1-26 0,0 0 15,-1 0 1,1 0 15,-26-26-31,26 26 16,-26-26-1,25 26-15,1 0 16,0 0 0,-1 26-16,1 0 31,0-1-15,-1 1-1,1-26 1,0 26-16,-1-26 15,1 0 1,-26 25 0,26-25-16,-26-25 62,25 25-46,1-26-1,0 26 1,-1 0-16,1 26 16,-1-26-16,1 0 15,0 25-15,-1-25 0,27 26 16,-27 0-16,27-26 0,-27 25 16,27-25-16,-1 26 15,-25-26-15,25 26 0,0-26 16,-25 0-16,0 0 15,25 0-15,-25 0 16,-1 0-16,1 0 0,-26-26 16,26 26-16,-1-26 15,1 26-15,0-25 16,-1 25-16,1 0 16,-1-26-16,1 26 0,0 0 15,-1 0-15,1 26 0,0-26 16,-1 25-16,1 1 15,25-26-15,-25 26 0,0-1 16,-1 1-16,1 0 16,0-1-16,-1-25 0,1 26 15,0-26-15,-26 26 0,25-26 16,1 0-16,0 0 16,-1 0-16,1-26 15,0 26-15,-1-26 16,1 26-16,0-25 0,-1-1 15,1 0-15,0 1 0,-1-1 16,1 0-16,25 1 16,-25 25-16,-1-26 0,27 26 15,-27 0-15,1 26 0,0-1 16,-1-25-16,1 26 16,0 0-16,-1 25 0,1-25 15,-26-1-15,26 1 16,-26 0-16,25-1 0,-25 1 15,0 0 1</inkml:trace>
  <inkml:trace contextRef="#ctx0" brushRef="#br0" timeOffset="71003">30226 3387 0,'0'25'31,"26"-25"-15,-26 26-16,25-26 15,-25 26-15,26-1 0,0-25 16,-1 26-16,1 0 16,0-26-16,-1 25 0,1 1 15,0-26-15,-1 26 16,1-26-16,0 0 0,-1 25 15,1-25-15,0 0 0,-1 0 16,1 0-16,25-25 16,-25 25-16,25-26 0,-25 26 15,-1-26-15,27 26 16,-27-25-16,27-1 0,-27 26 16,1 0-16,0-26 0,-1 26 15,1 0-15,0 26 16,-1-26-16,1 26 0,0-26 15,-1 25-15,1 1 0,25 0 16,-25-26-16,25 25 16,-25 1-16,0-26 0,25 0 15,-25 26-15,25-26 16,0 0-16,-25 0 0,25 0 16,0 0-16,-25-26 15,25 26-15,1 0 0,-27-26 16,27 1-16,-1 25 0,0-26 15,-25 0-15,25 1 16,1-1-16,-27 0 0,1 26 16,25-25-16,-25 25 0,0 0 15,-1 25-15,1-25 16,0 26-16,-1 0 0,1-1 16,-1 1-16,1 0 15,0-26-15,25 25 0,-25 1 16,25-26-16,-25 26 15,25-26-15,0 0 0,-25 0 16,25 0-16,-25-26 0,0 26 16,-26-26-16,25 26 0,-25-25 15,0-1-15,0-25 16,0 25-16,0 0 0,0-25 16,0 25-16</inkml:trace>
  <inkml:trace contextRef="#ctx0" brushRef="#br0" timeOffset="71609">32715 2284 0,'-26'-26'0,"0"26"16,26 26-1,26-26 1,-26 25 0,26-25-16,-1 26 15,1-26-15,0 26 16,-1-1-16,27 1 0,-27-26 15,1 26-15,25-1 0,-25 27 16,0-27-16,-1 1 16,-25-1-16,0 27 0,0-27 15,0 1-15,0 25 16,-25-25-16,-1 0 0,-25-1 16,25 1-16,-25-26 0,25 26 15,-25-1-15,25-25 16,0 26-16,1 0 0,25-1 15,0 1 1,25-26-16,-25 26 16,26-1-16,25-25 0,-25 26 15,0-26-15,-1 26 16,1-1-16,0-25 0,-1 26 16,1-26-16,-26 26 15,0-1-15,0 1 16,-26 0-16,26-1 0,-25 1 15,-1 0-15,0-1 16,1 1-16,-1-1 0,0 1 16,26 0-16,-25-1 0,25 1 15,0 0 1</inkml:trace>
  <inkml:trace contextRef="#ctx0" brushRef="#br0" timeOffset="72343">26814 2207 0,'-26'0'15,"26"-26"1,26 26 15,25 0-15,0 0-16,1 0 0,25 0 16,25 26-16,1-26 0,0 0 15,25 0-15,-51 0 16,25 0-16,-25 0 0,-25 0 15,-27 0-15,-50 0 16,-27 0 0,1 0-16,0 0 0,-26 0 15,25 0-15,-25 0 16,26 0-16,26 0 0,-1 0 16,0 25-16,26 1 0,0 0 15,0 25-15,0 0 16,26 1-16,0-1 15,-1 26-15,-25-26 0,26 0 16,-1 1-16,-25-1 0,26 0 16,-26-25-16,26 0 0,-1-1 15</inkml:trace>
  <inkml:trace contextRef="#ctx0" brushRef="#br0" timeOffset="72738">28071 2489 0,'26'0'15,"-26"26"1,0-1 0,-26-25-16,26 26 15,0-1-15,-26 1 0,26 0 16,0 25-16,0-25 15,0-1-15,0 1 0,0 0 16,26-1-16,0 1 0,-1-26 16,27 26-16,-27-26 15,26 0-15,-25 0 0,0 0 16,-1-26-16,1 26 16,0-26-16,-26 1 0,0-1 15,0-25-15,-26 25 0,0 0 16,1-25-16,-27 25 15,27 26-15,-26-25 0,25 25 16,0 0-16,1 0 0,-1 0 16,52 25-1,-1-25-15,1 26 16,25-26-16</inkml:trace>
  <inkml:trace contextRef="#ctx0" brushRef="#br0" timeOffset="73108">28892 2643 0,'26'0'16,"-26"-26"-16,0 0 31,-26 26-31,0 0 16,26 26 0,-25 0-16,-1-26 0,26 25 15,-26 1-15,26 25 16,0-25-16,0 0 0,26-1 15,-26 1-15,26 0 0,-1-26 16,1 25-16,0-25 16,25 0-16,-25 0 0,-1 0 15,26 0-15,-25-25 16,25 25-16,-25-26 0,0 0 16,-1-25-16,-25 25 0,0 1 15,0-1-15,-25-25 16,25 25-16,-52 0 0,27 26 15,-1-25-15,0 25 16,-25 0-16,26 0 0,-1 0 16,26 25-16,-26-25 0,26 26 15,26 0 1,0-26-16</inkml:trace>
  <inkml:trace contextRef="#ctx0" brushRef="#br0" timeOffset="73330">29636 2515 0,'0'-26'0,"0"0"15,-26 26-15,26-25 0,-25-1 16,-1 52 0,26-1-1,0 27-15,0-27 16,26 26-16,-26 1 15,25-1-15,-25-25 0,26 25 16,-26-25-16,0-1 0,26 27 16</inkml:trace>
  <inkml:trace contextRef="#ctx0" brushRef="#br0" timeOffset="73715">30046 2668 0,'26'-25'16,"0"25"-16,-26-26 16,0 0-16,25 26 15,-50 0 1,25 26 0,-26-26-16,0 0 0,1 26 15,-1-26 1,0 25-16,1-25 0,25 26 15,25 0 1,1-26 0,25 25-16,-25-25 0,25 26 15,1 0-15,-1-26 16,0 25-16,1 1 0,-27 0 16,-25-1-16,-25 1 15,-1-26 1,-25 26-16,-1-26 0,-25 0 15,26 0-15,0 0 0,25-26 16,-25 26-16,25-26 16,1 1-16,25-1 0,0 0 15</inkml:trace>
  <inkml:trace contextRef="#ctx0" brushRef="#br0" timeOffset="73823">29969 2694 0,'26'-26'0,"0"26"15,-1 0-15,-25 26 16,-25 0-16,-1-1 15,26 27-15,-51-1 16,25-25-16,1 25 0,-27 0 16</inkml:trace>
  <inkml:trace contextRef="#ctx0" brushRef="#br0" timeOffset="75667">28661 334 0,'26'-26'0,"-1"26"0,1-26 15,0 26-15,-1-25 16,1-1 0,-26 0-1,-26 1-15,1 25 16,-1-26-16,-25 26 0,-1-26 16,1 26-16,-26-25 15,0 25-15,-51 0 0,0 0 16,-1 0-16,-25 0 15,0 0-15,-25 0 0,-1 25 16,1-25-16,-1 26 16,0 0-16,26-26 0,0 25 15,26 1-15,0 25 0,25-25 16,26 0-16,0 25 16,26 0-16,0 1 0,51-1 15,0 26-15,25-26 0,1 26 16,51-25-16,0 24 15,0 1-15,51-25 0,-25-1 16,25 0-16,26 1 0,0-27 16,231 52-1,-180-51-15,26-26 16,26 26-16,-1-26 0,26 0 16,1 0-16,24 0 0,-24-26 15,-1 0-15,-25 1 0,-1-27 16,-25 1-16,-26 0 15,-51-1-15,0-25 0,-26 26 16,-51-26-16,-51 0 16,-26 0-16,-26 0 0,-25 0 15,-52 26-15,-51-26 16,-51 26-16,0-1 0,-77 1 16,0 0-16,-52-1 0,-25 27 15,-26-27-15,0 27 16,26-1-16,-26 26 0,26 0 15</inkml:trace>
  <inkml:trace contextRef="#ctx0" brushRef="#br0" timeOffset="76494">26814 642 0,'25'0'15,"-25"25"32,0 1-47,0 0 0,0-1 16,-25 1-16,25 0 16,-26-1-16,26 26 0,0-25 15,-26 0-15,26-1 16,0 1-16,-25-26 15,25-26 17,0 1-32,25-1 15,-25 0-15,0-25 16,26 0-16,0 0 0,-26-1 16,25-25-16,27 26 0,-27 0 15,27-1-15,-27 27 16,27-1-16,25 26 0,-26 0 15,0 26-15,1 25 16,-1-25-16,0 25 0,0 0 16,-25 26-16,25-25 0,-25-1 15,0 0-15,-1-25 16,-25 25-16,26-25 0,-26-1 16</inkml:trace>
  <inkml:trace contextRef="#ctx0" brushRef="#br0" timeOffset="76669">27019 719 0,'-26'-26'0,"1"26"16,-1 0-16,52 0 16,25 0-1,-25 0-15,51 0 0,-26 0 16,52-26-16,-26 26 0,25 0 15</inkml:trace>
  <inkml:trace contextRef="#ctx0" brushRef="#br0" timeOffset="77123">28097 539 0,'-26'-26'15,"0"26"-15,1 0 16,25 26 15,0 0-31,25-1 0,-25 27 16,0-27-16,26 27 15,-26-1-15,0-25 0,26 25 16,-26 0-16,0-25 16,0-1-16,25 1 0,-25 0 15,0-1-15,0-50 31,-25-1-15,25 0-16,0 1 0,-26-27 16,26 1-16,-26 0 15,26 0-15,-25-26 0,25 0 16,0 25-16,0-25 16,25 26-16,1 25 0,0-25 15,-1 51-15,1 0 16,25 0-16,-25 26 0,25-1 15,0 1-15,-25 0 0,0-1 16,-1 1-16,-25 0 16,0-1-16,-25 1 0,-1 0 15,-25-1-15,25 1 0,-25 0 16,-26-26-16,26 0 16,25 0-16</inkml:trace>
  <inkml:trace contextRef="#ctx0" brushRef="#br0" timeOffset="77605">28712 462 0,'0'26'16,"0"-1"-1,26 1 1,-26 0-16,0 25 16,26-25-16,-26 25 0,0-25 15,0 25-15,25 0 16,-25-25-16,0-1 0,26 27 16,-26-27-16,0 1 15,0 0 1,26-26-16,-26-26 15,0 0 1,-26 1-16,26-1 0,-26-25 16,1 0-16,25-1 15,-26-25-15,26 26 0,0-26 16,0 0-16,0 26 0,0-26 16,26 51-16,-1-25 15,1 51-15,25 0 0,-25 0 16,25 51-16,1-25 15,-27 25-15,26 0 0,-51 1 16,0-1-16,0-25 0,-25 25 16,-26-25-16,-26 25 15,-52-25-15,1-1 0,-26-25 16</inkml:trace>
  <inkml:trace contextRef="#ctx0" brushRef="#br0" timeOffset="4202">21272 8595 0,'0'-26'16,"26"26"-16,-26-25 47,-26 25-32,0 0-15,-25 0 16,25 25-16,-25 1 0,0 0 16,-1-1-16,1 27 15,0-1-15,-1 26 0,27-26 16,-1 26-16,26-25 16,0-1-16,26 26 0,25-26 15,0-25-15,26 25 16,26-25-16,-26-1 0,26 1 15,-26-26-15,25 0 0,1 0 16,-26 0-16,0 0 16,0-26-16,-26-25 0,0 26 15,-25-27-15,0 1 16,-26-26-16,0 0 0,0 0 16,-26 0-16,-25 0 0,-1 0 15,27 0-15,-52 0 16,25 26-16,1 25 0,-26 1 15,26-1-15,-1 26 16,1 26-16,0-26 0,0 51 16,25-26-16</inkml:trace>
  <inkml:trace contextRef="#ctx0" brushRef="#br0" timeOffset="4881">21221 9288 0,'0'-26'16,"-26"26"15,26 26-31,-26-1 0,1 1 16,-27 0-16,27 25 15,-27 0-15,1 1 0,0-1 16,25 0-16,-25 26 16,25-25-16,-25-1 0,25 0 15,26 1-15,0-27 0,-26 1 16,26 0-16,0-1 15,26-25-15,0 26 16,-1-26-16,1 0 0,25 0 16,-25-26-16,25 26 15,1 0-15,-1 0 0,26 0 16,-26 0-16,1 0 16,25 0-16,-26 0 0,26 0 15,-26 0-15,0 0 0,26 0 16,-25 0-16,-1 0 15,-25 0-15,25 0 0,-25 0 16,-1 0-16,1 0 16,-26-25-16,26 25 0,-26-26 15,0 0-15,0 1 0,0-1 16,0 0-16,0 1 16,-26-27-16,0 1 0,1 25 15,-1-25-15,0 0 16,-25-1-16,25 1 0,1 25 15,-1-25-15,0 25 0,1 1 16,-1-1 0,52 26 46</inkml:trace>
  <inkml:trace contextRef="#ctx0" brushRef="#br0" timeOffset="5636">22426 9442 0,'-25'0'0,"50"0"31,1 0-31,25 0 16,1 0-16,-1 0 0,26 0 15,0-26-15,0 26 0,0 0 16,0 0-16,0 0 16,0 0-16,-26 0 0,0 0 15,1 0-15,-27 0 0,-50-26 32,-1 26-32,0 0 15</inkml:trace>
  <inkml:trace contextRef="#ctx0" brushRef="#br0" timeOffset="5895">23042 9160 0,'-25'-26'0,"50"26"16,1 0-1,0 0 1,-1 0-16,1 26 0,25-26 16,0 25-16,-25 1 0,25 0 15,1-1-15,-1 1 16,-25-1-16,-1 27 0,-25-27 16,0 1-16,-25 25 15,-27-25-15,-25 0 0</inkml:trace>
  <inkml:trace contextRef="#ctx0" brushRef="#br0" timeOffset="9946">26198 16882 0,'-26'-25'0,"1"25"16,25-26-16,-26 26 0,0-26 15,1 1-15,25-1 16,-26 26-16,26 26 31,0-1-31,0 1 0,0 0 16,0-1-16,0 1 0,0 25 16,0 0-16,0 1 15,0-1-15,0 0 0,0 1 16,0 25-16,26-26 15,-26 26-15,0-26 0,0 26 16,0-25-16,0 25 0,0-26 16,0 0-16,0 0 15,0 1-15,-26-1 0,26 0 16,-26 1-16,1-1 16,25-25-16,-26-1 0,0 1 15,26 0-15,-25-1 0,25 1 16,25-26-1,1 0 1,0 0 0,-1-26-16,1 26 0,25 0 15,1-25-15,-1 25 0,0 0 16,26-26-16,26 26 16,25 0-16,0 0 0,52 0 15,0 0-15,51 0 16,-1-26-16,27 26 0,25 0 15,26 0-15,-26 0 0,26 0 16,0 26-16,-26-26 16,26 0-16,-26 0 0,-25 0 15,25 0-15,-25 0 0,-26 26 16,0-26-16,-1 0 16,-24 0-16,-27 0 0,-25 0 15,-25 25-15,-27-25 16,-25 0-16,-26 0 0,-76 0 15,-1-25-15,-25 25 16,-26 0-16,0-26 16</inkml:trace>
  <inkml:trace contextRef="#ctx0" brushRef="#br0" timeOffset="11188">26095 16754 0,'26'0'0,"0"0"15,-1 0-15,1 0 16,0-26-16,25 26 16,0 0-16,26 0 0,0 0 15,26 0-15,-1 0 16,27 0-16,25 0 0,25 0 15,27 0-15,-1 0 0,26 0 16,25-25-16,26 25 16,-25 0-16,51 0 0,0 0 15,-26 0-15,26 0 16,0 0-16,-26 25 0,0-25 16,-25 26-16,-26-26 0,-26 0 15,-25 0-15,-52 0 16,0 0-16,-25 0 0,-26 0 15,-26 0-15,0 0 0,-25-26 16,0 26-16,-1 0 16,1 0-16,0 0 47,-1 0-16,-25 26-31,26-26 15,0 0 1,-26 26-16,-26-26 47,26 25-31,-26 1-1,26 0 1,0-1-16,0 1 0,0-1 15,26 1-15,-26 25 16,0-25-16,26 25 0,-26 1 16,0 25-16,0-26 15,25 0-15,-25 26 0,0-25 16,0 25-16,26-26 0,-26 26 16,0-26-16,0 1 15,0-1-15,0 0 0,0 0 16,0 1-16,0-27 0,0 27 15,0-27-15,0 1 16,0 0-16,0-1 0,0 1 16,0 0-16,0-1 15,-26-25 32,1 0-47,-27 0 0,1-25 16,-26 25-16,0 0 15,-26 0-15,-25-26 0,0 26 16,0 0-16</inkml:trace>
  <inkml:trace contextRef="#ctx0" brushRef="#br0" timeOffset="11884">26968 17139 0,'0'-26'16,"0"0"-1,25 52 16,-25 25-31,0-25 16,0 25-16,0 1 0,26 25 16,-26-26-16,0 0 15,0 26-15,0-25 0,0-1 16,0-25-16,26-1 16,-26 1-16,0 0 0</inkml:trace>
  <inkml:trace contextRef="#ctx0" brushRef="#br0" timeOffset="12257">26891 17524 0,'0'-26'0,"0"0"15,0 1-15,0-1 0,25 26 16,-25-26-16,26 26 16,0-25-16,25 25 0,-25-26 15,25 26-15,0-26 16,1 26-16,-27 0 0,27-25 15,-1 25-15,-25 0 0,25 0 16,-26 0-16,-25-26 16,26 26-16,-26-26 15,-26 1 1,1-1-16,25 0 16,0 1-16,-26-1 0,26 0 15,0 1 1,26 25-16,-26 25 15,0 1-15,25 0 0,-25-1 16,0 27-16,0 25 16,0-26-16,0 0 0,0 26 15,0-25-15,-25-1 16,25 0-16,0 1 0,0-27 16,0 1-16,0 0 15</inkml:trace>
  <inkml:trace contextRef="#ctx0" brushRef="#br0" timeOffset="12532">28020 17190 0,'0'-26'15,"-26"26"1,0 0-1,26 26 1,0 0-16,-25-1 0,-1 1 16,26 25-16,-26 1 15,26-1-15,-25 0 0,25 1 16,-26-1-16,26 0 16,0 1-16,0-27 0,0 27 15,0-27-15,0 1 0,0-1 16,26-25-16</inkml:trace>
  <inkml:trace contextRef="#ctx0" brushRef="#br0" timeOffset="13036">28327 17395 0,'0'-25'15,"0"-1"-15,0 0 16,0 52-1,0 0 1,0 25-16,0-25 16,0 25-16,0-25 15,26 25-15,-26-25 0,0 25 16,0-25-16,26-1 16,-26 1-16,0 0 0,25-26 15,1 0 1,-26-26-16,26 26 15,-1-26-15,1 1 0,0-1 16,-1-25-16,1 25 16,0 0-16,-26 1 0,25-1 15,1 0-15,-26 1 16,26 25-16,-1 25 16,-25 1-16,26 0 0,-26-1 15,0 27-15,26-27 16,-1 27-16,1-27 0,-26 1 15,26 0-15,-1-1 0,1 1 16,0-26-16,-1 0 16,1 0-16,0-26 0,-1 1 15,1-1-15,-1 0 16,1 1-16,-26-27 0,26 1 16,-26 25-16,0-25 0,0 0 15,-26 25-15,0 0 16,1 1-16,-26 25 0</inkml:trace>
  <inkml:trace contextRef="#ctx0" brushRef="#br0" timeOffset="18390">25839 14676 0,'0'-26'16,"0"52"31,0-1-32,0 1-15,0 25 16,25-25-16,-25 25 0,26 1 16,-26-1-16,0 0 15,0 26-15,0-25 0,0 25 16,0-1-16,0 1 15,0-25-15,-26 25 0,26-26 16,0 26-16,0-26 0,0 1 16,0-1-16,0-25 15,0 25-15,0-25 0,0-1 16,0 1-16,0 0 16</inkml:trace>
  <inkml:trace contextRef="#ctx0" brushRef="#br0" timeOffset="19267">25864 15933 0,'0'26'31,"0"-1"-15,0 1-1,0 0 1,0-1-16,26 1 15,-26-1 1,0 1-16,0 0 16,26-26-1,-26 25-15,25-25 16,1 0 0,0 0-1,-1 0 1,1 0-1,0 0 1,-1 0 0,1 0-16,0-25 15,-1 25-15,27 0 0,-1 0 16,26 0-16,-26-26 0,26 26 16,26 0-16,-1 0 15,1-26-15,25 26 0,1 0 16,25 0-16,0-25 15,25 25-15,1 0 0,-1-26 16,1 26-16,25 0 0,0 0 16,-25-25-16,25 25 15,0 0-15,1 0 0,25 0 16,-26 0-16,26-26 16,-26 26-16,0 0 0,1 0 15,-27 0-15,1 0 0,-1 0 16,-50 0-16,25 0 15,-26 0-15,-26 0 0,-25 0 16,0-26-16,0 26 16,-25 0-16,-1 0 0,-25 0 15,-1 0-15,1 0 0,0 0 16,-52 0 15,0-25-31</inkml:trace>
  <inkml:trace contextRef="#ctx0" brushRef="#br0" timeOffset="20893">25941 14778 0,'-25'0'15,"-1"0"-15,0 0 16,26-25 15,26 25-15,0 0-1,-1 0-15,27 0 0,-1 0 16,26 0-16,26 0 16,-1 0-16,52 0 0,0 0 15,26 0-15,25 0 16,26 0-16,25 0 0,1 0 16,0 0-16,50 0 0,-24 0 15,25 0-15,-1 25 16,1-25-16,-25 0 0,24 26 15,-24-26-15,-1 0 16,0 0-16,-51 26 0,0-26 16,-26 0-16,-25 0 0,-26 0 15,-52 0-15,1 0 16,-52 0-16,1 0 0,-27 0 16,1 0-16,0 0 15,-1 0 1,1 0-16,0 0 15,-1 0-15,1 0 16,25 0-16,-25 0 0,25 0 16,-25 0-16,-1 0 15,1 0-15,0 0 16,-52 0 78,26 25-79,-26-25-15,26 26 16,0 0 0,-25-1-16,25 1 15,0 0-15,0-1 0,0 1 16,25 25-16,-25-25 15,0 25-15,0 1 0,0-27 16,0 26-16,0 1 0,0-1 16,0 0-16,0 1 15,0-1-15,0 0 0,-25 1 16,25-1-16,0-25 16,0 25-16,0 0 0,0 1 15,0-27-15,0 27 0,0-27 16,0 27-16,0-27 15,0 1-15,0-1 0,0 1 16,0-52 31,0 1-31,-26 25-1,0-26-15,1 26 16,-27-25-16,1 25 0,-26-26 15,0 26-15,-25-26 0,-1 26 16,-25-25-16,-26 25 16,25-26-16,1 26 0,0 0 15,25 0-15,-25 0 16,51 0-16,0 0 0,0 0 16,26 0-16,-26 26 0,51-26 15,-25 0-15</inkml:trace>
  <inkml:trace contextRef="#ctx0" brushRef="#br0" timeOffset="21643">28584 15240 0,'-26'-25'16,"1"25"0,-1 0-1,0 0-15,1 0 16,-1 0-16,-25 25 0,25-25 15,0 26-15,-25 25 0,25-25 16,1 25-16,-1 0 16,1 1-16,25-1 0,0 0 15,25 1-15,1-1 0,25 0 16,0-25-16,1 25 16,25-51-16,-26 26 0,26-26 15,0 0-15,-26-26 16,26 1-16,-51-1 0,25-25 15,-25 25-15,0-25 0,-26-1 16,0 1-16,0 0 16,-26-1-16,26 1 0,-26 0 15,-25-1-15,25 27 16,-25-1-16,25 26 0,-25-25 16,0 25-16,25 0 0,-25 25 15,25-25-15</inkml:trace>
  <inkml:trace contextRef="#ctx0" brushRef="#br0" timeOffset="22056">29790 15240 0,'26'-25'0,"-1"25"0,1-26 16,-26 0-16,0 1 0,0-1 15,-26 0 1,1 26-16,-1-25 0,-25 25 16,-1 0-16,1 0 15,0 0-15,-1 25 0,1-25 16,0 26-16,-26-26 15,51 26-15,-25-1 0,25-25 16,0 26-16,26 0 0,26-1 16,0 1-16,25-26 15,0 25-15,52 1 0,0 0 16,-1-1-16,1 1 0,0 0 16,-27-26-16,1 25 15,-25 1-15,-27 0 0,-50-26 16,-27 25-16,-25 1 15,-51 0-15,-26-1 0,0-25 16</inkml:trace>
  <inkml:trace contextRef="#ctx0" brushRef="#br0" timeOffset="23417">25736 12469 0,'0'-25'0,"0"-1"16,0 52 15,0 25-31,0-25 15,0 51-15,0-26 16,0 26-16,0 25 0,26-25 16,-26 26-16,0-26 15,25 26-15,-25-26 0,0 25 16,26-25-16,-26 0 0,26-26 16,-26 1-16,25-1 15,-25 0-15,26 1 0,-26-27 16,26 1-16,-26 0 15</inkml:trace>
  <inkml:trace contextRef="#ctx0" brushRef="#br0" timeOffset="24181">25813 13906 0,'0'26'31,"0"-1"0,0 1-15,0 0 0,26-1-1,-26 1-15,0 0 16,0-1-16,25-25 16,-25 26-16,0 0 0,0-1 15,26 1 1,-26 0-16,26-1 15,-26 1 17,25-26-17,1 0 32,-26-26-31,26 26-16,-1 0 15,1 0 1,0-25 0,-1 25-16,1 0 0,25 0 15,1 0-15,25 0 16,25 0-16,1 0 0,25 0 16,52 0-16,-1 0 0,52 0 15,26 25-15,25-25 16,52 26-16,25-26 0,0 26 15,26-1-15,25-25 16,-25 26-16,0-26 0,-26 0 16,-25 0-16,-52 0 0,-26 0 15,-50-26-15,-27 26 16,-50 0-16,-27-25 0,-50 25 16,-1 0-16,-77-26 15,1 26-15,-27 0 16,1 0-16,0-26 0,25 26 15,-25 0-15,25 0 16</inkml:trace>
  <inkml:trace contextRef="#ctx0" brushRef="#br0" timeOffset="25633">25787 12675 0,'26'0'16,"0"-26"-16,-1 26 15,1 0 1,0 0-16,-1 0 16,1-26-16,25 26 15,1 0-15,-1 0 16,26 0-16,26 0 16,25 0-16,0 0 0,52 0 15,25 0-15,26 0 0,51 0 16,26 0-16,26 0 0,25 26 15,51-26-15,-25 26 16,26-26-16,-1 25 0,-25 1 16,-26-26-16,-25 25 15,-26-25-15,-26 0 0,-26 26 16,-25-26-16,-51 0 0,-1 0 16,-50 0-16,-27 0 15,-25-26-15,-25 26 0,-1 0 16,-51-25-16,0-1 15,26 26 48,-1 0-47,1 0-1,0 0 1,-1 0-16,-50 0 47,-1 0-32,26 26 1,0-1 0,0 27-16,0-27 15,0 1-15,0 25 16,0 1-16,0-27 0,0 27 15,0-1-15,0 26 0,0-26 16,0 1-16,0-1 16,26 26-16,-26-26 0,0 1 15,0-1-15,25 0 16,-25 26-16,0-51 0,0 25 16,0 0-16,0 1 0,0-27 15,0 27-15,0-27 16,0 1-16,0 0 0,0-1 15,0 1-15,0 0 16,-25-26-16,25 25 0,0 1 16,0 0 15,-26-26-15,26 25-16,0 1 15,-26-26 1,1 26-1,-1-26-15,-25 0 16,-1 0-16,-25 0 16,0 0-16,-51 0 0,0 0 15,-52 0-15,-25 0 16,0 0-16,-52 0 0,1 0 16,-1-26-16,0 26 15</inkml:trace>
  <inkml:trace contextRef="#ctx0" brushRef="#br0" timeOffset="26246">27096 13393 0,'0'-26'0,"0"1"0,0-1 16,26 0-16,-26 1 0,25-1 15,1 26-15,0 0 16,-1 26-16,1-1 0,0 1 15,-1 0-15,1 25 16,25-25-16,-25 25 0,25 0 16,-25 0-16,-1-25 0,1 25 15,0-25-15,-26 0 16,25-26-16,-25 25 0,26-25 16</inkml:trace>
  <inkml:trace contextRef="#ctx0" brushRef="#br0" timeOffset="26436">27737 13162 0,'0'-26'0,"0"1"15,0 50 1,-25 1-16,-1 25 16,26 1-16,-26 25 15,1-26-15,-1 26 0,0-26 16,1 0-16,25 1 15,-26-27-15,26 27 0,-26-27 16</inkml:trace>
  <inkml:trace contextRef="#ctx0" brushRef="#br0" timeOffset="26635">27866 13521 0,'0'26'15,"0"-1"1,0 1 0,0 0-16,0-1 15,0 1-15,0 0 16,0-1-16,0 1 16,0 0-16,0-1 15</inkml:trace>
  <inkml:trace contextRef="#ctx0" brushRef="#br0" timeOffset="26791">27866 13290 0,'0'26'31</inkml:trace>
  <inkml:trace contextRef="#ctx0" brushRef="#br0" timeOffset="27140">28020 13470 0,'-26'0'0,"0"0"15,1 0 1,50 0 0,1 26-16,0-26 15,-1 25-15,1 1 16,0-1-16,-1 1 0,-25 0 16,26-1-16,-26 1 0,0 0 15,0-1 1,-26-25-16,26-25 15,0-1 1,0 0-16,0 1 0,26-1 16,-26 0-16,51 1 0,-25-26 15,-1 25-15,27-25 16,-27 25-16,1 0 0,0 26 16,-1-25-16,1 25 15,0 0-15</inkml:trace>
  <inkml:trace contextRef="#ctx0" brushRef="#br0" timeOffset="27379">28712 13136 0,'-25'0'0,"25"-25"15,-26 25-15,26 25 16,0 1-16,26 0 16,-26 25-16,25 0 15,1-25-15,-26 25 0,26 1 16,-1-1-16,-25 0 16,0 0-16,0-25 0</inkml:trace>
  <inkml:trace contextRef="#ctx0" brushRef="#br0" timeOffset="27878">28661 13598 0,'-26'-26'0,"26"1"16,0-1-16,-25 1 0,25-1 16,25 0-16,1 1 15,0 25-15,25 0 16,-25-26-16,25 26 0,0 0 15,1 0-15,-27-26 0,27 26 16,-27 0-16,1-25 16,-1 25-16,1 0 0,-26-26 15,26 26-15,-26 26 32,0-1-17,0 1-15,0 0 16,0-1-16,0 1 0,0 0 15,25-1-15,-25 1 0,26-1 16,0 1-16,-26 0 16,25-1-16,1-25 0,0 26 15,-1-26-15,27 0 16,-27 0-16,1 0 0,25 0 16,-25 0-16,0-26 15,-1 1-15,1-1 0,-26 0 16,0 1-16,0-1 0,0-25 15,-26 25-15,26-25 16,-25 25-16,25-25 0,-26 25 16,0 26-16,1 0 15,25 26 1,0 0-16,0-1 16</inkml:trace>
  <inkml:trace contextRef="#ctx0" brushRef="#br0" timeOffset="28566">30046 13470 0,'0'-26'15,"0"1"1,0-1-16,-25 26 15,25-26-15,-26 1 0,0-1 16,1 0 0,-1 26-16,1 0 15,-1 26-15,0-26 0,1 26 16,-1-1-16,0 27 16,26-27-16,-25 1 0,25 25 15,0-25-15,0 25 0,25-25 16,-25-1-16,26-25 15,0 26-15,-1-26 0,27 26 16,-27-26-16,1 0 16,-1-26-16,1 26 0,0-26 15,-1 1-15,1-1 0,-26 0 16,26 1-16,-26-26 16,25 25-16,-25 0 0,0 1 15,0-1-15,0 52 31,0-1-31,0 1 0,0 0 16,0-1-16,0 1 16,0 25-16,0-25 0,26-26 15,0 25-15,-1-25 16,1 0-16,25 0 16,-25 0-16,25-25 0,-25-1 15,25 0-15,-25-25 16,0 26-16,-1-27 0,1 1 15,-26 0-15,26-1 16,-26 27-16,0-27 0,0 27 16,-26-1-16,0 26 0,1 0 15,25 26 1,-26-1-16,26 27 16,0-1-16,26-25 15,-26 25-15,25 0 0,-25 1 16,26-1-16,-26-26 0,26 27 15,-26-27-15,25 1 16</inkml:trace>
  <inkml:trace contextRef="#ctx0" brushRef="#br0" timeOffset="28763">30790 13470 0,'0'-26'0,"0"1"16,-25-1-16,25 52 31,0-1-15,0 1-16,25 0 15,-25-1-15,26 26 0,-26-25 16,0 0-16,0-1 16,0 1-1</inkml:trace>
  <inkml:trace contextRef="#ctx0" brushRef="#br0" timeOffset="28933">30790 13316 0,'-25'0'0,"-1"-26"15,26 1 1,26 25-1,-1 0-15,1 0 16</inkml:trace>
  <inkml:trace contextRef="#ctx0" brushRef="#br0" timeOffset="29251">30970 13290 0,'0'26'0,"0"0"47,0-1-31,0 1-1,0 0 1,0-1-16,0 1 16,0 0-16,0-1 15,0 1-15,0-1 16,0 1-16,0 0 0,0-1 15,0 1 1,0 0-16,26-26 16,-1 0-1,1 0 1</inkml:trace>
  <inkml:trace contextRef="#ctx0" brushRef="#br0" timeOffset="30001">30996 13572 0,'0'-25'16,"-26"25"-16,0-26 0,26 1 31,26 25-15,0 0-16,-1 0 0,1 0 16,25 0-16,-25 0 15,25 0-15,1 0 0,-27 0 16,27 0-16,-27 0 15,1-26-15,0 26 0,-1-26 16,-25 1 0,0-1-1,-25 26-15,25-26 16,-26 26-16,0 0 16,1 0-1,25 26-15,-26-26 0,0 26 16,1-1-16,25 1 15,-26 0-15,26 25 0,0-26 16,0 1-16,26 0 16,-26-1-16,25 1 0,1-26 15,0 26-15,-1-26 0,1 0 16,0 0-16,-1 0 16,1 0-16,0 0 0,-26-26 15,25 26-15,1-26 0,-26 1 16,26-1-16,-26 0 15,0-25-15,0 26 0,25-1 16,-25 0-16,0 1 16,0 50-1,0 1-15,0 0 16,0-1 0,0 1-16,26-1 0,-26 1 15,25 0-15,-25-1 16,26-25-16,0 0 0,-1 0 15,1 0-15,0 0 0,25 0 16,-25-25-16,-1-1 16,1 0-16,0 1 0,-26-1 15,0-25-15,25 0 16,-25 25-16,0-25 0,0-1 16,0 1-16,-25 0 0,25 25 15,0 0-15,0 52 31,0 25-31,0-25 16,0 51-16,0-26 0,0 1 16,0-1-16,0 26 0,0-26 15,25 0-15,-25 1 16,0-1-16,26-25 0,-26-1 16,0 1-16</inkml:trace>
  <inkml:trace contextRef="#ctx0" brushRef="#br0" timeOffset="30324">31894 13624 0,'0'-26'16,"0"0"-16,0 1 15,25 25 1,1 0 0,0 0-1,-1 0-15,1 0 0,0-26 16,-1 26-16,27 0 15,-27 0-15,1 0 0,-26-25 16,26 25-16,-1 0 0,-25-26 16,0 52 31,0-1-32,0 1-15,0-1 0,0 1 16,0 25-16,0-25 15,0 0-15,0-1 0,-25 1 16,25 0-16,0-1 16</inkml:trace>
  <inkml:trace contextRef="#ctx0" brushRef="#br0" timeOffset="30491">32304 13342 0,'0'-26'16,"-25"26"-16,-1 0 16,0 26-1</inkml:trace>
  <inkml:trace contextRef="#ctx0" brushRef="#br0" timeOffset="31187">32535 13496 0,'-26'0'0,"1"0"0,-1 0 15,1 0 1,25 25 15,25 1-15,-25-1-16,0 1 15,0 0-15,0 25 16,0-25-16,0 25 0,0-25 16,0 25-16,0-25 15,26 25-15,-26-25 0,25-1 16,1-25-16,0 26 0,-1-26 15,1 0-15,0 0 16,-1-26-16,1 1 0,0 25 16,-26-52-16,25 27 15,-25-1-15,0-25 0,0 25 16,0-25-16,-25-1 16,25 27-16,-26-27 0,0 27 15,1-1-15,25 1 0,-26 25 16,0 0-16,1 0 15,25 25-15,-26-25 16,26 26-16,-26-1 0,26 1 16,0 0-16,0-1 15,0 1-15,0 0 0,0-1 16,26-25-16,0 0 16,-1 0-1,1 0-15,0-25 16,-1-1-1,1 0-15,0 1 0,-1-1 16,27 0-16,-27 1 0,1-1 16,25 1-16,-25 25 15,0 0-15,-1 25 0,1 1 16,-26-1-16,26 1 16,-26 25-16,0-25 0,0 25 15,0-25-15,0 25 0,0-25 16,0 0-16,0-1 15,-26-25 1</inkml:trace>
  <inkml:trace contextRef="#ctx0" brushRef="#br0" timeOffset="33969">25480 10365 0,'0'-25'0,"0"-1"0,-26 0 16,26 1-16,0-1 16,0 0-16,0 1 15,0 50 16,26 27-15,-26-1-16,0 0 0,0 26 16,0 0-16,0 26 15,0 0-15,-26-1 0,26 1 16,0 25-16,0-25 16,-26-1-16,26-25 0,0 26 15,0-26-15,0-26 0,0 26 16,0-25-16,0-1 15,0-25-15,0 25 0,0-26 16,0 1 0,26-26-16,0 0 15,-1-26-15</inkml:trace>
  <inkml:trace contextRef="#ctx0" brushRef="#br0" timeOffset="34495">25531 11853 0,'-26'0'15,"1"0"17,50 0-1,1 0-16,25 0 1,1 0-16,24 0 0,27 0 16,25 26-16,52-26 0,51 0 15,51 0-15,52 26 16,25-26-16,51 25 0,27-25 16,24 0-16,1 26 15,26-26-15,-27 0 0,-24 26 16,-1-26-16,-51 0 0,-26 0 15,-26 25-15,-50-25 16,-27 0-16,-51 0 0,-25 0 16,-77 0-16,-1 0 15,-76 0-15,-52-25 16,-25 25-16,-26 0 0,-26 0 16</inkml:trace>
  <inkml:trace contextRef="#ctx0" brushRef="#br0" timeOffset="36152">25377 10340 0,'0'-26'0,"0"0"16,26 1-1,-1 25 1,1 0-16,0-26 0,-1 26 16,27 0-16,-27 0 15,52 0-15,-26 0 0,26 0 16,26 0-16,25-26 15,1 26-15,25 0 0,0 0 16,25-25-16,26 25 0,1 0 16,25 0-16,-1 0 15,27 0-15,0 0 0,-1 0 16,26 25-16,1-25 16,24 0-16,-24 26 0,-1-26 15,0 26-15,0-1 0,-25 1 16,230 0-1,-256-1-15,-51 1 0,-1-26 16,-25 26-16,0-26 16,-51 25-16,25-25 0,-51 0 15,26 0-15,-26 26 0,-26-26 16,26 0-16,0 0 16,-26 0-16,1 0 0,-1 0 15,0 0-15,-25 0 16,0 0-16,-1 0 0,1 0 15,0 0-15,-1 0 32,1 0-17,0 0-15,-1 0 16,1 0 0,-52 0 62,26 26-31,-25-26-32,25 25-15,0 1 16,0 0-16,0-1 15,0 1-15,0 51 16,25 26 0,-25-52-16,26 0 15,-26 1-15,26-1 0,-26 0 16,0 0-16,0 26 0,25-25 16,-25-1-16,0 0 15,0 26-15,0-25 0,0-1 16,-25 0-16,25 1 0,0-1 15,-26 0-15,26-25 16,0 25-16,0-25 0,0 25 16,0-25-16,0-1 15,0 1-15,0 0 0,0-1 16,0 1 0,26-26 30,-26 26-30,-26-26 47,0-26-48,-51 26-15,0 0 0,-25 0 16</inkml:trace>
  <inkml:trace contextRef="#ctx0" brushRef="#br0" timeOffset="37534">27506 10904 0,'0'-51'0,"0"25"16,0 1-16,0-1 0,0 0 16,0 1-1,-25-1-15,-27 26 0,1 0 16,0 0-16,0 0 15,-26 0-15,25 0 0,-25 26 16,26-1-16,0-25 0,-1 26 16,27 0-16,-1-1 15,52 1-15,-1 0 16,1-1-16,51 1 16,-26 0-16,26-1 0,0 1 15,0 25-15,0-25 0,0-1 16,-26 1-16,1 0 15,-1-1-15,-25 1 0,-26 25 16,0-25-16,-26 0 0,-25-1 16,-1-25-16,1 26 15,-26 0-15,0-26 0,0 25 16,26-25-16,-26 0 16,26 0-16,-1 0 0,27 0 15,-1 0-15,26-25 0,0-1 16,26 26-16</inkml:trace>
  <inkml:trace contextRef="#ctx0" brushRef="#br0" timeOffset="37918">27763 11238 0,'26'0'0,"-1"0"15,1 0 1,0 0-16,-1 0 15,1 0 1,0-26 0,25 26-16,0 0 15,1 0-15,-1 0 16,-25-26-16,-1 26 16,26-25-16,-25 25 15,-26-26-15,0 0 16,-26 1-16,1 25 0,-1 0 15,1-26-15,-1 26 16,-25 0-16,25 0 0,0 0 16,1 0-16,-1 26 0,0-1 15,1 1-15,-1 25 16,0-25-16,26 0 0,0 25 16,0-25-16,0-1 15,26 1-15,0 0 0,-1-1 16,1-25-16,25 0 15,1 0-15</inkml:trace>
  <inkml:trace contextRef="#ctx0" brushRef="#br0" timeOffset="38759">28687 11084 0,'0'-26'0,"0"0"16,0 1-1,-26 25-15,0 0 0,1 0 16,-1 25 0,0 1-16,1 0 0,-1-1 15,26 1-15,-26 0 0,26 25 16,0-25-16,0-1 16,26 1-16,-26 0 0,26-1 15,-1-25-15,27 26 0,-1-26 16,-25 0-16,25 0 15,0 0-15,1 0 0,-27-26 16,27 26-16,-27-25 16,1-1-16,0 0 0,-26-25 15,25 25-15,-25 1 0,0-27 16,0 27-16,-25-1 16,25 0-16,-26 26 0,0 26 31,26 0-31,0-1 15,0 1-15,0 25 0,0-25 16,0 0-16,0-1 16,26-25-16,0 26 0,-1 0 15,1-26-15,25 0 16,-25 0-16,25 0 0,-25 0 16,25-26-16,0 26 0,-25-26 15,25 1-15,-25-1 16,0 0-16,-26-25 0,25 25 15,-25 1-15,0-1 16,0 0-16,-25 1 0,25-1 16,-26 26-16,26 26 15,0-1 1,0 1-16,0 25 16,26 1-1,-1-27-15,1 1 16,0 0-16,-1-26 0,1 0 15,0 0-15,-1 0 16,1 0-16,0 0 0,-1-26 16,1 0-16,0 26 0,-1-25 15,1-1-15,0 0 16,-26 1-16,25-1 16,-25 0-16,0 52 31,0 0-16,0-1-15,0 1 16,26 0-16,-26-1 0,0 1 16,0 0-16,0-1 15,26-25-15,-26 26 0,25-26 16,1 0-16,-1-26 16,1 1-16,0 25 15</inkml:trace>
  <inkml:trace contextRef="#ctx0" brushRef="#br0" timeOffset="39274">30149 11058 0,'0'-26'0,"-26"26"16,1 0-1,-1 0-15,26 26 32,0 0-1,26-26-16,-26 25 17,25-25 124,-25-25-125,26 25-15,-26-26-1</inkml:trace>
  <inkml:trace contextRef="#ctx0" brushRef="#br0" timeOffset="39502">30098 10802 0,'-52'0'0,"27"0"16,-1 0-16,0 0 15,1 0-15,-1 0 16,52 0 0</inkml:trace>
  <inkml:trace contextRef="#ctx0" brushRef="#br0" timeOffset="39924">30431 10956 0,'0'-26'15,"26"26"-15,-26-26 16,26 26-16,-1-25 15,-25 50 1,26-25 0,-26 26-16,0 0 0,0 25 15,0-26-15,26 27 16,-26-1-16,0 0 0,0 1 16,25-27-16,-25 27 0,0-27 15,26 1-15,-26 0 16,26-1-16</inkml:trace>
  <inkml:trace contextRef="#ctx0" brushRef="#br0" timeOffset="40522">30534 11238 0,'-26'-26'0,"1"26"0,-1-26 16,0 26-16,26-25 0,-25 25 15,50-26 1,27 26-1,-27 0-15,27 0 16,-1-26-16,0 26 0,1 0 16,-1-25-16,0 25 0,-25-26 15,25 26-15,-25 0 16,-26-26-16,-26 26 31,0 0-15,26 26-16,0 0 15,0-1 1,0 1-16,26 0 16,-26-1-16,26 1 0,-1-26 15,1 0-15,0 26 16,-1-26-16,1 0 0,0 0 16,-1 0-16,1-26 15,0 0-15,-1 1 16,-25-1-16,0 0 15,0 1-15,0-1 0,0 0 16,26 52 15,-26 0-31,0 25 0,26 0 16,-26 26-16,25-25 16,-25 25-16,0 0 0,26-26 15,-26 0-15,0 1 0,-26-1 16,1-25-16,-1-26 15,0 0-15,1 0 0,-27-26 16,27 0-16,-1 1 16,0-1-16,26-25 0,0-1 15,26 1-15,25 0 0,1-1 16,-1 27-16,26-27 16,-26 27-16,26 25 0,-25 0 15,-1 0-15,-25 0 16</inkml:trace>
  <inkml:trace contextRef="#ctx0" brushRef="#br0" timeOffset="41302">25223 8416 0,'0'-26'0,"0"0"16,26 26-1,-26 26-15,25 0 0,-25-1 16,0 26-16,26 26 16,-26 0-16,0 0 0,26 26 15,-26 0-15,25-1 16,-25 1-16,26 0 0,0-1 16,-26-25-16,0-26 0,25 1 15,-25-1-15,0 0 0,0-25 16,26 0-1,-26-1-15</inkml:trace>
  <inkml:trace contextRef="#ctx0" brushRef="#br0" timeOffset="41640">25377 9647 0,'-26'0'15,"26"26"16,26-26-15,-26 25-16,26-25 16,-1 0-16,27 26 0,-1-26 15,52 0-15,-1 26 16,52-26-16,26 0 0,51 25 16,51-25-16,51 0 15,27 26-15,50-26 0,26 0 16,26 26-16,0-26 0,25 0 15,-25 25-15,-26-25 16,-25 0-16,-26 26 0,-52-26 16,-25 0-16,-77 0 0,-51 26 15,-52-26-15,-51 0 16,-52 0-16,-76 0 16,-26-26-16,0 26 15,-25-26-15</inkml:trace>
  <inkml:trace contextRef="#ctx0" brushRef="#br0" timeOffset="43047">25018 8416 0,'-26'0'16,"0"-26"-16,26 0 15,26 1 16,51 25-15,-26-26-16,1 26 0,50 0 16,27 0-16,25 0 0,25 0 15,26 0-15,26 0 16,52 0-16,24 26 0,27-26 16,-1 0-16,52 25 15,0-25-15,26 26 0,-26-26 16,25 26-16,-25-26 0,0 25 15,-26-25-15,-51 26 16,0-26-16,-26 25 0,-26-25 16,-50 0-16,-1 0 15,-51 0-15,-26 26 0,-25-26 16,-26 0-16,-26 0 0,0 0 16,1 0-16,-1 0 15,0 0-15,-25 0 0,51 0 16,-26 0-16,1 0 0,-1 0 15,0 0-15,-25 0 16,0 0-16,-52 0 31,0 0-31,1 0 0,-1 0 16,0 0-16,1 0 16,-1 0-16,0 0 0,1 0 15,50 26 16,1-26-31,-26 25 16,0 1-16,26-26 16,-26 26-16,0-1 15,0 1-15,0 0 16,0-1-16,25 1 16,-25 0-16,0 25 0,0 0 15,26 1-15,-26-1 0,0 0 16,0 1-16,26-1 15,-26 0-15,0 1 0,0-1 16,0 0-16,0 0 16,0-25-16,0 25 0,0 1 15,0-27-15,0 27 0,25-27 16,-25 27-16,0-27 16,26 1-16,-26 0 0,0-1 15,0 1-15,0 0 16,0-1-16,0 1 15,0 0 17,-26-26-17,26 25 1,-25-25-16,-1 0 0,-25 0 16,-1 0-16,1 0 0,-52 0 15,1 26-15,-27-26 16,-50 0-16,-1 0 0,-25 0 15,0 0-15</inkml:trace>
  <inkml:trace contextRef="#ctx0" brushRef="#br0" timeOffset="43735">26891 8954 0,'0'-25'0,"-26"25"15,26 25 1,-26 1-16,26 25 0,0-25 15,0 25-15,0 26 16,0-25-16,0 24 0,0-24 16,0-1-16,26 0 15,-26 1-15,0-27 0,0 1 16,0 0-16</inkml:trace>
  <inkml:trace contextRef="#ctx0" brushRef="#br0" timeOffset="44106">26865 9185 0,'0'-51'0,"0"0"15,0 25-15,0 0 0,0 1 16,26 25-16,-1 25 16,1 1-16,0 0 15,25 25-15,0-25 0,-25 25 16,25 0-16,1-25 15,-1 25-15,-25-25 0,25-1 16,-25 1-16,-1-26 16,26 26-16,-25-26 15,0 0-15,-26-26 0,25 0 16,-25-25 0,0 25-16,0-25 0,0 0 15,26-26-15,-26 0 16,0 0-16,0 0 0,0 26 15,26-1-15,-26 1 0,0 25 16,25 26-16,-25 26 16,0 0-16,0-1 0,26 27 15,-26-1-15,26 0 16,-26 1-16</inkml:trace>
  <inkml:trace contextRef="#ctx0" brushRef="#br0" timeOffset="44520">27891 9262 0,'0'26'16,"0"-1"15,0 1-15,26-26-1,0 26 1,-1-1-16,1-25 15,0 0-15,-1 0 16,1 0-16,0-25 0,-1 25 16,1-26-16,-26 0 15,26 1-15,-26-1 16,0 1-16,0-27 0,-26 27 16,0-1-16,26 0 15,-25 1-15,-1-1 0,0 26 16,1 0-16,-27 26 15,27-26-15,-1 51 0,0-25 16,1 25-16,25 0 0,0 0 16,0 1-16,0-1 15,0-25-15,25 25 0,1-25 16,25-1-16,1 1 0,-1-26 16,0 0-16,1 0 15,-1 0-15,0 0 0</inkml:trace>
  <inkml:trace contextRef="#ctx0" brushRef="#br0" timeOffset="44712">28481 9211 0,'0'-51'0,"0"-26"0,0 0 15,-25 25-15,25 1 0,0 0 16,0 25-16,-26 26 16,26 26-16,0 25 15,26 0-15,-26 1 0,25 25 16,-25-26-16,26 26 15,0 0-15,-1-26 0,-25 0 16,26 1-16,-26-1 16,0-25-16,0-1 0,0 1 15</inkml:trace>
  <inkml:trace contextRef="#ctx0" brushRef="#br0" timeOffset="45355">28533 9442 0,'-26'-26'16,"26"0"-16,-26 1 0,1-1 15,25 0-15,25 26 32,27-25-17,-27 25-15,27 0 16,-1 0-16,0 0 0,1 0 16,-27 0-16,27-26 0,-27 26 15,1-25-15,0 25 16,-26-26-16,0 52 47,0-1-47,0 1 0,-26-1 15,26 1-15,0 25 16,0-25-16,0 25 0,0-25 16,26 0-16,-26 25 0,25-51 15,-25 26-15,26-26 16,0 25-16,-1-25 0,1 0 15,-26-25-15,25 25 16,1-26-16,0 0 0,-1 1 16,-25-1-16,26-25 0,-26 25 15,0-25-15,26 25 16,-26-25-16,0 25 0,0 1 16,25 25-1,-25 25 1,0 1-16,0 25 15,26-25-15,-26 25 0,26-25 16,-26-1-16,25 1 0,1 0 16,-26-1-16,26-25 15,-1 0-15,1 0 0,0 0 16,-1 0-16,1-25 0,0-1 16,-1 0-16,-25 1 15,26-1-15,-26-25 0,0 25 16,0-25-16,0 25 15,0-25-15,-26 25 0,1 1 16,-1 25-16,0 0 31,26 25-31,26 1 16</inkml:trace>
  <inkml:trace contextRef="#ctx0" brushRef="#br0" timeOffset="45634">30123 9237 0,'-25'-26'15,"-1"26"-15,0-26 0,1 26 16,-1 0-16,0 0 16,1 0-16,-1 0 0,1 26 15,25 0-15,0-1 16,0 1-16,0 25 0,0-25 15,0 25-15,25-25 0,-25-1 16,0 1-16,26 0 16,-1-1-16,1-25 15,0 0-15,-1 0 0,1 0 16,0 0-16,25-25 16,-25-1-16,-1 0 0</inkml:trace>
  <inkml:trace contextRef="#ctx0" brushRef="#br0" timeOffset="46062">30277 9313 0,'0'-25'15,"0"-1"-15,-25-25 16,-1 25-16,0 1 0,1 25 16,-1-26-16,0 26 15,52 0 1,0 0-16,-1 0 16,27 26-16,-27-26 0,27 25 15,-1 1-15,0-26 16,1 26-16,-27-1 0,1 1 15,0-26-15,-26 25 16,0 1-16,0 0 16,0-1-16,-26 1 15,0 0-15,1-26 16,-1 0-16,0 0 16,1 0-1,25-26-15,0 0 16,0 1-1,25-1-15,1 0 0,-26-25 16,51 26-16,-25-1 0,0-25 16,-1 25-16,27 0 15,-27 1-15,1 25 0,0 0 16,-1 0-16,1 25 16,-1 1-16,1 25 0,-26-25 15,26 25-15,-26 0 0,25-25 16,-25 25-16,26-25 15,-26 0-15,26-1 16</inkml:trace>
  <inkml:trace contextRef="#ctx0" brushRef="#br0" timeOffset="46524">30893 9108 0,'-26'-77'0,"1"-25"16,25 50-16,0 1 15,0 25-15,25 26 0,-25 26 16,26 0-16,-26-1 16,26 27-16,-1-1 0,-25 26 15,26-26-15,-26 1 0,0-1 16,0 0-16,0-25 16,0 25-16,0-25 0,0-1 15,0 1 1,0-52-1,0 1 1,0-1 0,0 0-16,0 1 15,0-1-15,0 1 16,26 25 31,-1 25-16,1 1-31,0-1 16,-1 1-16,-25 0 0,26-1 15,0 1 1,-26 0-16,25-1 0,-25 1 16,26-26-16,-26 26 15,26-26-15,-1 25 0</inkml:trace>
  <inkml:trace contextRef="#ctx0" brushRef="#br0" timeOffset="46715">31329 9237 0,'0'-26'16,"-25"0"-16,25 52 31,25 0-31,-25-1 15,26 1-15,-26 25 16,26-25-16,-26-1 0,0 27 16,0-27-16,0 1 15,25 0-15</inkml:trace>
  <inkml:trace contextRef="#ctx0" brushRef="#br0" timeOffset="46866">31355 9134 0,'-26'-51'0,"1"25"15,25 0-15,-26 26 0</inkml:trace>
  <inkml:trace contextRef="#ctx0" brushRef="#br0" timeOffset="47436">31637 9313 0,'-26'0'0,"1"0"16,25-25 0,-26 25-16,26 25 31,0 1-16,26 0-15,-26-1 16,25 1-16,1 0 16,0-26-16,-26 25 15,25-25-15,1 26 16,0-26-16,-1 0 16,1 0-16,0 0 15,-1 0 1,1-26-16,0 1 15,-1-1 1,27 26-16,-27-26 0,1 1 16,0-1-16,25 0 0,-25 1 15,-1-1-15,1 1 16,-26-1-16,26 26 0,-26-26 16,-26 26-1,0 0-15,1 26 16,-1-26-16,0 26 0,1-26 15,-1 0-15,0 25 16,1 1-16,25-1 16,0 1-1,25 25-15,-25-25 0,26 25 16,0 1-16,25 25 0,0-26 16,1 26-16,-27 26 15,27-26-15,-27 0 0,-25-26 16,0 26-16,-25-51 0,-27 25 15,-25-51-15,-25 0 16,25-26-16</inkml:trace>
  <inkml:trace contextRef="#ctx0" brushRef="#br0" timeOffset="48344">24838 6414 0,'0'-51'0,"0"77"31,26 25-15,-26 26-16,25 26 16,-25-1-16,0 26 0,26 1 15,0 25-15,-26-26 16,25 0-16,-25-25 0,0 25 15,0-51-15,26 0 0,-26 0 16,0-26-16,0-25 16,0 25-16,26-25 15</inkml:trace>
  <inkml:trace contextRef="#ctx0" brushRef="#br0" timeOffset="48686">24966 7902 0,'-25'0'16,"50"0"0,1 0-1,25 0 1,26 26-16,26-26 0,25 0 0,52 0 15,25 0-15,77 0 16,52 0-16,51 0 0,51 26 16,51-26-16,52 25 0,26 1 15,25 0-15,0-1 16,-26 27-16,1-27 0,-52 1 16,-26 25-16,-76-25 15,-78 0-15,-25-26 0,-103 0 16,-51 0-16,-51 0 0,-52 0 15,-51-26-15,-77 0 16,0 1-16</inkml:trace>
  <inkml:trace contextRef="#ctx0" brushRef="#br0" timeOffset="49923">24838 6286 0,'-51'0'15,"25"0"1,52 26 0,25-26-16,0 0 15,26 0-15,52 0 16,-1 0-16,52 0 0,25 0 15,26 0 1,1103-26 0,-924 26-16,52 0 0,26 0 15,25 0-15,0 26 16,0-26-16,-25 25 0,-1-25 16,-51 26-16,-25-26 15,-52 26-15,-51-26 0,-77 0 16,-26 0-16,-51 0 0,-51 0 15,-52 0-15,-26 0 16,-76-26-16,0 26 16,0 0-16,-26-26 15,25 26-15,1 0 0,0 0 16,-1-25-16,27 25 0,-1 0 16,52 0-1,-1 0 1,1 0-1,0 0-15,-1 0 16,-25 25 15,0 1-15,26 0 0,-26-1-16,0 1 15,0 0-15,26-1 16,-26 27-16,0-1 0,0 26 15,0-26-15,0 52 0,0-26 16,0 25-16,0 1 16,0 0-16,0-1 0,0-25 15,0 26-15,-26-26 0,26 0 16,0-26-16,-26 0 16,26 1-16,-25-1 0,25-25 15,0-1-15,0 1 16,0 0-16,0-1 0,0 1 15,0 0-15,25-1 0,-25 1 16,26-26-16,-26 26 16,0-1-16,26-25 0,-26 26 15,0 0-15,-26-26 47,0 0-47,-25 0 16,-26-26-16,-26 26 0,-25-26 15,-26 26-15</inkml:trace>
  <inkml:trace contextRef="#ctx0" brushRef="#br0" timeOffset="51654">27045 6953 0,'0'-26'15,"0"1"-15,25 25 16,1 25-16,-26 1 16,0 0-16,26 25 15,-26 0-15,25 1 0,-25 25 16,26-26-16,0 26 16,-26 0-16,25-26 15,-25 1-15,0-1 0,0 0 0,0 0 16</inkml:trace>
  <inkml:trace contextRef="#ctx0" brushRef="#br0" timeOffset="51990">26711 7338 0,'-51'-77'16,"-26"26"-16,51-26 0,-25 25 15,25-25-15,26 26 0,26 0 16,-1-1-16,27 27 16,25-1-16,0 0 0,25 26 15,1 26-15,25 0 0,1-1 16,-27 27-16,26-1 16,-25 0-16,-26 26 0,0-25 15,-26 25-15,-25-26 16,-26 0-16,0 1 0,-51-1 15,-1 0-15,-25-25 16,-25 25-16,-1-25 0,26 0 16,-25-1-16,25-25 0,0 0 15,25 0-15,1 0 16,25-25-16,26-1 0</inkml:trace>
  <inkml:trace contextRef="#ctx0" brushRef="#br0" timeOffset="52680">28379 7158 0,'-26'-25'0,"26"-1"0,26 26 31,-26 26-31,25-1 16,-25 1-16,26 0 0,0 25 16,-26-25-16,25 25 15,-25-25-15,0-1 0,26 27 16,-26-27-16,0 1 15,0 0 1,0-52 0,-26 26-16,26-26 15,-25 1-15,25-27 0,-26 27 16,0-27-16,1 1 16,25-26-16,-26 0 0,26 0 15,0 26-15,26-26 0,-1 25 16,1 1-16,25 25 15,1 1-15,25-1 0,0 26 16,-26 0-16,26 26 16,0-1-16,-26 1 0,1 0 15,-1 25-15,-26-25 0,-25 25 16,0-25-16,-25-1 16,-26 27-16,-1-27 0,1 1 15,0 0-15,-1-1 16,1-25-16,0 0 0,25 26 15,0-26-15,52 0 16,0 0 0,-1 0-16,27 0 0,-1 0 15,0 26-15,1-26 0,50 51 16,-76-25 0,-1-1-16,1 1 0,-26 0 15,-26-1-15,-25 1 16,-26-26-16,0 0 0,-25 0 15,-27 0-15,1-26 16</inkml:trace>
  <inkml:trace contextRef="#ctx0" brushRef="#br0" timeOffset="90014">24684 8775 0,'-25'-26'0,"-27"26"15,27 0-15,-1 0 16,0 0-16,1 0 0,-1 0 15,0 26-15,1-1 16,25 1 0,-26-26-16,26 26 15,0-1-15,-26 1 0,26 25 16,-25-25-16,-1 25 0,26 1 16,0-1-16,0 0 0,0 1 15,0 24-15,0-24 16,0 25-16,26-26 0,-1 26 15,-25 0-15,26 0 16,0-26-16,25 26 0,-25 26 16,-1-26-16,1 0 0,0 25 15,-1-25-15,1 26 16,0 0-16,-26-1 0,25 1 16,-25 0-16,0-1 15,0-25-15,0 26 0,0-1 16,26-25-16,-26 26 0,0 0 15,26-26-15,-1 25 16,-25 1-16,26-26 0,-26 25 16,26 1-16,-26 0 15,25 25-15,-25-51 0,0 26 16,0-1-16,0 1 0,0-1 16,0-25-16,-25 26 15,25 0-15,0-26 0,-26 25 16,26 1-16,-26 0 15,26-1-15,-25 1 0,25-1 16,-26 27-16,26-27 0,-26 27 16,1-27-16,25 1 15,-26-1-15,0-25 0,26 26 16,-25-26-16,-1 0 16,26 0-16,-26-26 0,1 26 15,-1-25-15,0 25 0,1-26 16,-27 0-16,27 1 15,-27-27-15,27 26 0,-27-25 16,27-26-16,-1 26 16,0-26-16,1 0 0,25-26 15,-26 26-15,0-26 0,26 1 16,0-1-16,-25 1 16,25-1-16,25 0 15,1 26 1,0 0-1,-1 26-15,1-26 0,25 0 16,-25 26-16,25-1 16,-25-25-16,25 26 0,1-1 15,-27 27-15,27-27 0,-1 27 16,0-27-16,-25 27 16,25-1-16,-25 0 0,0 1 15,-1-1-15,1 26 16,0-26-16,-26 26 15,25-25-15,-25 25 0,0-26 16,0 26-16,0-26 0,0 26 16,0 0-16,0-26 0,0 26 15,0 0-15,0-25 16,0 25-16,-25 0 0,25 0 16,0-26-16,0 26 0,-26 0 15,26-26-15,0 26 16,-26-26-16,26 26 0,0-25 15,0 25-15,0-26 16,0 26-16,0-26 0,26 1 16,-26-27-16,0 27 0,26-27 15,-26 1-15,0-1 16,0 1-16,25 0 0,-25-1 16,26-25-1,-26 26-15,25-26 0,1 0 16,0 0-16,25 26 0,-25-26 15,25 0-15,0 25 16,1 1-16,-1-26 0,0 26 16,1 25-16,-1-25 15,0-1-15,1 1 0,-27 0 16,1-1-16,0 1 0,-1 0 16,-25-52-1,-25-25-15</inkml:trace>
  <inkml:trace contextRef="#ctx0" brushRef="#br0" timeOffset="90841">23889 14932 0,'26'0'16,"-1"0"-1,1 0-15,-1 0 16,-25 26 0,0 0 15,-25-26-16,-26 25 1,25-25-16,-25 0 0,-1 26 16,-25-26-16,-25 26 15,-1-26-15,-25 25 0,-1-25 16,-24 26-16,24-26 0,-25 0 16,26 26-16,0-26 15,25 25-15,0-25 0,1 0 16,25 26-16,0-26 15,26 26-15,-1-26 0,1 0 16,0 25-16,25-25 0,0 0 16</inkml:trace>
  <inkml:trace contextRef="#ctx0" brushRef="#br0" timeOffset="91168">22170 14907 0,'0'-26'0,"26"26"47,-26 26-31,0-1-1,-26-25-15,26 26 0,-26 0 16,1-1-16,-27 27 16,27-27-16,-1 1 0,0 0 15,1-1-15,-1 1 16,0 25-16,26-25 0,0-1 16,0 27-16,26-1 0,-26 0 15,26 1-15,25 25 16,-25 0-16,25 0 0,-25 0 15</inkml:trace>
  <inkml:trace contextRef="#ctx0" brushRef="#br0" timeOffset="93572">24197 1591 0,'0'-26'0,"0"1"0,-26-1 15,0 26 1,1-26-16,-1 26 16,-25 0-16,25 0 15,-25 0-15,25 0 16,-25 26-16,0 0 0,-1-1 16,27 27-16,-27-27 15,27 52-15,-1 0 0,0 0 16,1 26-16,-1-26 0,26 25 15,0 1-15,0 0 16,0-1-16,0-25 0,26 26 16,-26-26-16,25 0 15,1 25-15,0-25 0,-1 0 16,1 0-16,0 26 0,25-26 16,-25 0-16,-1 0 15,27 25-15,-27 1 0,1-26 16,-1 26-16,1-26 15,-26 0-15,26 0 0,-26 0 16,0-1-16,0 1 0,-26-25 16,26 25-16,-51-26 15,25 0-15,1 1 0,-27-1 16,27-25-16,-27 25 0,1-25 16,0-1-16,25 1 15,-25 0-15,25-1 0,0-25 16,1 26-1,50-26 17,1 26-32,25-26 15,-25 0-15,25 25 0,1 1 16,25-26-16,-26 26 16,0-1-16,0 1 0,1 0 15,-1 25-15,-25-26 16,-1 52-16,1-25 0,0 25 15,-26 0-15,0 25 0,0-25 16,0 26-16,-26-26 16,26 26-16,0-27 0,0 27 15,0-26-15,0 0 0,0 0 16,0 0-16,26-26 16,-26 26-16,0 0 0,0 0 15,0-25-15,0 24 16,-26 1-16,26 0 0,-26-25 15,26 25-15,-25 0 16,25-26-16,0 26 0,0-26 16,25 1-16,1-1 0,0-25 15,-1 25-15,1-25 16,0 25-16,25-25 0,-25-1 16,25 26-16,-25-25 0,-1 0 15,27-1-15,-27 1 16,27 0-16,-27-1 0,1-25 15,25 26-15,-25-26 16,0 0-16,-1-26 0,1 1 16</inkml:trace>
  <inkml:trace contextRef="#ctx0" brushRef="#br0" timeOffset="94112">23632 5003 0,'-25'0'31,"25"-25"-15,-26 25-16,0 0 15,1-26-15,-1 26 0,-25 0 16,-1 0-16,1 0 16,0 0-16,-26 0 0,-26 26 15,26-26-15,0 25 0,-25-25 16,25 0-16,0 26 15,0-26-15,0 0 0,25 0 16,1 0-16,25 26 16,1-26-16,50 0 31</inkml:trace>
  <inkml:trace contextRef="#ctx0" brushRef="#br0" timeOffset="94389">22606 4901 0,'0'-26'15,"-26"0"1,1 26 31,25 26-47,-26-26 0,0 26 15,1-1-15,25 1 16,-26 0-16,0-1 0,1 1 16,25 0-16,-26-1 0,26 26 15,26-25-15,-1 25 16,1 1-16,0-1 0,25 0 16,-25 1-16,25 25 15,0-26-15</inkml:trace>
  <inkml:trace contextRef="#ctx0" brushRef="#br0" timeOffset="97292">21272 7518 0,'0'25'0,"26"-25"0,-26 26 15,0-52 17,0 1-17,0-1 1,0 0-16,-26 1 0,26-1 16,0-25-16,-26-1 15,26 1-15,0-26 0,0-26 16,0 26-16,-25-25 0,25-27 15,-26 1-15,26 0 16,-26-26-16,26 0 0,-25 0 16,-1-25-16,26-27 15,-26 27-15,1-27 0,-1 1 16,0 0-16,1 0 0,-1-1 16,0 1-16,1 0 15,-1 0-15,0-1 0,1 27 16,-1-26-16,0 25 0,1 26 15,25 0-15,-26 26 16,26-26-16,0 26 0,-26-1 16,26 1-16,0 0 15,0 25-15,0 0 0,0 1 16,0 25-16,0 0 0,0 26 16,0-1-16,0 27 15,0-1-15,0 0 0,0 1 16,-25 25-16,25-26 15,-26 26-15,26-26 16,0 1-16,-26 25 16,26-26-16,0 0 15,0 1-15,0-1 16,0 0-16,0 1 16,-25-1-16,25 0 0,0 1 15,0-1-15,-26 0 16,26 1-1,0-1-15,0 0 32,-25 1-17,25 50 32,-26-25-47,26 26 16,26-26-1,-1 0 1,1 0 0,25 0-16,0 0 0,26 0 15,26 0-15,25-26 16,26 26-16,26 0 0,25 0 16,26 0-16,0-25 0,26 25 15,-1 0-15,1 0 16,-1 0-16,1-26 0,-1 26 15,-25 0-15,0 0 0,-26-25 16,-25 25-16,-26 0 16,-26 0-16,-25 0 0,-26 0 15,-26 0-15,-25 0 16,-52 25 15</inkml:trace>
  <inkml:trace contextRef="#ctx0" brushRef="#br0" timeOffset="97617">24582 590 0,'-26'0'0,"0"-25"16,1 25-16,-1-26 15,26 52 1,26-26 0,25 25-16,0 1 15,1 0-15,-1-1 0,26 1 16,-26 0-16,26-1 15,0 1-15,-26 0 0,26-1 16,-25 26-16,-27-25 0,1 25 16,-26-25-16,-26 25 15,-25 1-15,-26 25 0,-26-26 16,-50 26-16,-1-26 16</inkml:trace>
  <inkml:trace contextRef="#ctx0" brushRef="#br0" timeOffset="98912">21323 7415 0,'-25'0'16,"-1"0"0,0 0-1,1 0 1,-1 26-16,0-1 16,1 1-16,-1 0 15,0-1-15,26 1 0,0 0 16,0-1-16,0 1 15,0-1-15,26 1 0,0-26 16,-26 26-16,25-26 16,27 0-16,-27 0 0,1 0 15,25-26-15,-25 0 0,25 26 16,-25-25-16,-1-1 16,1 1-16,0-1 0,-26 0 15,0 1-15,0-1 16,0 0-16,-26 26 0</inkml:trace>
  <inkml:trace contextRef="#ctx0" brushRef="#br0" timeOffset="101476">21118 9031 0,'26'0'63,"-1"0"-48,1 26 1,0-26-16,-1 26 16,1-26-16,0 25 15,-26 1-15,25-26 0,1 26 16,0-26-16,-1 25 16,1 1-16,-1-26 15,1 0-15,0 26 0,-1-26 16,1 0-16,0 0 15,25 0-15,-25 0 0,25 0 16,-25 0-16,-1-26 16,27 26-16,-27 0 0,1-26 15,0 26-15,-1-25 16,1-1-16,-26 0 16,0 1-16,0-1 15,0 0-15,0 1 16,-26-1-1,1 26 1,25 26 0,-26-1 15</inkml:trace>
  <inkml:trace contextRef="#ctx0" brushRef="#br0" timeOffset="101963">21349 8775 0,'0'-26'16,"26"26"46,-26 26-62,25-1 16,-25 1-1,0 0-15,0-1 16,-25-25-16,-1 26 16,0-26-1,1 0-15,-1-26 32,26 1-32,26-1 15,-26 0-15,0 1 16,25 25-16,-25-26 15,26 0-15,0 1 16,-1 25-16,1 0 31</inkml:trace>
  <inkml:trace contextRef="#ctx0" brushRef="#br0" timeOffset="102363">21682 8698 0,'26'-26'15,"0"26"1,-1 0-16,1 26 15,-26-1 1,0 1-16,0 0 16,0-1-16,0 1 15,-26-26 1,26 26-16,-25-26 0,-1 25 16,0-25-16,1 0 15,-1 0-15,0 0 16,1-25-16,25-1 15,0 0 1,25 1-16,-25-1 0,26 0 16,0 1-16,-1 25 0,1-26 15,25 26-15,-25 0 16,0 0-16</inkml:trace>
  <inkml:trace contextRef="#ctx0" brushRef="#br0" timeOffset="121583">16577 13957 0,'0'-25'15,"0"-1"-15,0 0 0,-26 26 0,26-25 16,-26 50 15,26 1-31,0 25 0,0-25 16,0 51-16,0-26 15,-25 26-15,25 0 0,0 0 16,0 0-16,-26-26 0,26 1 16,0-1-16,-26-25 15,26-1-15,0 1 0,0-52 32,0 1-32,0-27 15,0 27-15,26-27 0,-26-25 16,0 1-16,0-1 15,0 0-15,0-26 0,26 26 16,-26-26-16,25 26 16,1 26-16,0 0 15,25 25-15,-25 0 0,25 26 0,0 26 16,1 25-16,-1 1 16,0-1-16,1 0 0,-1 26 15,-25 0-15,-1 0 16,1 0-16,0-25 0,-1 25 15,-25-26-15,0-26 0,0 27 16,0-27-16,-25 1 16,-1 0-16,0-1 0</inkml:trace>
  <inkml:trace contextRef="#ctx0" brushRef="#br0" timeOffset="122260">16628 14393 0,'-51'-25'0,"-1"-1"16,27 1-16,-1-1 0,0 0 15,52 1 1,0 25-16,-1-26 16,27 26-16,-1-26 0,26 1 15,26-1-15,-26 0 16,25 1-16,27-27 0,-27 27 16,-25-1-16,26-25 0,-52 25 15,0 0-15,1 1 16,-27-1-16,-25 0 0,0 1 15,0-1-15,-25 0 16,-1 1-16,0 25 16,1 0-16,25 25 15,0 1 1,0 25-16,0-25 16,25 25-16,-25 1 15,26-1-15,-26 0 0,26 1 16,-26-27-16,25 27 0,1-27 15,-26 1-15,26 0 16,-26-1-16,0 1 0,25-26 16,-25 26-16,26-52 15,0 0 1,-26-25-16,25 25 16,1-25-16,-26 0 15,26-26-15,-1 25 0,-25 1 16,26 25-16,0 1 15,-1-1-15,1 52 16,0-1-16,-1 1 0,-25 25 16,26 1-16,0-1 15,-1-25-15,-25 25 0,26-25 16,-1-1-16,1 1 16,0-26-16,-1-26 15,1 1-15,-26-1 16,26-25-16,-1 25 15,-25-25-15,26-26 0,-26 25 16,0 1-16,0 0 0,-26-26 16,1 51-16,-1-25 15,0 25-15,1 26 0,-1 0 16,0 0-16,-25 26 16,51-1-16,-25 1 0,-1 0 15</inkml:trace>
  <inkml:trace contextRef="#ctx0" brushRef="#br0" timeOffset="122644">18937 13624 0,'77'-26'0,"-26"0"0,1-25 15,-27 26-15,1-1 16,-26-25-16,0 25 0,-26 0 15,-25 26-15,0 0 16,-1 0-16,1 0 16,0 26-16,-26 0 0,26-26 15,-1 25-15,27 1 16,-27 0-16,52-1 0,-25 26 16,25-25-16,25 0 0,1-1 15,25 1-15,1 0 16,-1-1-16,26 27 0,25-27 15,-25 1-15,0 0 16,0 25-16,-25-25 0,-1-1 16,-25 1-16,-26 0 0,0-1 15,-52 27-15,1-27 16,-26 1-16,0-26 0,-51 26 16,25-1-16,-25-25 15,0 26-15,-1-26 0</inkml:trace>
  <inkml:trace contextRef="#ctx0" brushRef="#br0" timeOffset="123801">16654 15266 0,'25'-26'16,"-25"1"-1,26-1-15,-26 0 16,0 1 0,-26 25-1,1 25-15,-1 1 16,0 0-16,1 25 0,-1-26 15,26 27-15,-26-1 16,26 0-16,0 1 0,0-1 16,0 0-16,0 1 15,52 25-15,-27-52 16,27-25-16,-1 26 0,0-26 16,1 0-16,25-26 15,-26 26-15,0-25 0,1-1 16,-1 0-16,-25 1 15,-1-27-15,1 27 0,-26-27 16,0 27-16,-26-1 0,26-25 16,-25 25-16,-1 0 15,-25 26-15,25-25 0,0-1 16,1 26-16,-1 0 16,0 0-16,52 0 15,25 0 1,-25-26-16,25 26 15,1 0-15,25-25 0,-26 25 16,0-26-16,26 26 0,-51-25 16,25 25-16,-25 0 15,-1 0-15,1 25 0,-26 1 16,0 25 0,0-25-16,0-1 0,0 27 15,-26-27-15,26 27 16,0-27-16,0 1 0,0 0 15,0-1-15</inkml:trace>
  <inkml:trace contextRef="#ctx0" brushRef="#br0" timeOffset="124246">18270 15009 0,'-26'-25'16,"1"-1"-16,-1 26 15,0-26-15,1 26 16,-1 0-16,-25 0 0,25 26 16,-25 0-16,0-1 15,-1 1-15,27 25 0,-1-25 16,0 25-16,1 1 0,25-1 15,0 0-15,25-25 16,1 25-16,25-25 0,1 25 16,-1-25-16,26-26 0,0 0 15,0 0-15,25 0 16,-25 0-16,0-26 0,0 0 16</inkml:trace>
  <inkml:trace contextRef="#ctx0" brushRef="#br0" timeOffset="124816">18758 14855 0,'-26'0'15,"0"0"-15,1 0 16,25 26 15,25-26-31,1 26 16,-26-1-1,26-25 1,-26 26 0,25-26-1,-25 26-15,26-1 16,-26 1 0,26 0-16,-26-1 15,25-25-15,-25 26 16,0 0-16,0-1 15,0 1 1,0-52 31,-25 26-31,25-25-16,-26-1 0,0 26 15,1-26-15,25-25 16,-26 25-16,0-25 0,26 25 15,-25-25-15,25 0 0,0-1 16,25 1-16,1 0 16,0 25-16,-1 0 0,27 1 15,-1-1-15,0 26 16,0 0-16,1 26 0,-1-1 16,-25 1-16,25 0 15,-25-1-15,-1 27 0,-25-27 16,-25 27-16,-1-1 0,-25-25 15,-1-1-15,-25 27 16,-25-27-16,25-25 0</inkml:trace>
  <inkml:trace contextRef="#ctx0" brushRef="#br0" timeOffset="125884">16859 16497 0,'0'-25'0,"-26"-1"15,26 0 1,0 1-16,0 50 16,0 1-1,0 25-15,0-25 16,0 25-16,0 26 0,-25-25 16,25-1-16,0 26 15,0-26-15,0 0 0,0 1 16,0-27-16,0 27 15,0-27 1,0-76 0,0 25-1,0-25-15,0 0 0,0-26 16,25-26-16,1 1 0,-26 25 16,26-26-16,25 0 15,-25 26-15,-1 0 0,27 26 16,-1 25-16,-25 26 15,25 0-15,0 52 0,-25-27 16,25 52-16,0-25 0,-25 25 16,25 0-16,-25 25 15,25-50-15,1 25 0,-27 0 16,1-26-16,0 0 16,-1-25-16,1 25 0</inkml:trace>
  <inkml:trace contextRef="#ctx0" brushRef="#br0" timeOffset="126551">16833 16728 0,'-51'0'16,"0"0"-16,25 0 16,0 0-16,26-25 15,52-1-15,-27 26 16,52-26-16,0 1 15,0-1-15,26-25 0,0 25 16,-27 0-16,27 1 16,-26-1-16,0 0 0,-26 1 15,1 25-15,-27-26 0,1 26 16,0 0-16,-1 0 47,1 0-47,0 0 15,-1 0-15,27 0 16,-27 0-16,1 0 16,25 0-16,-25 0 0,0 0 15,-1 26 1,-25-1-16,0 1 16,0 0-16,0-1 0,-25 1 15,25 25-15,0-25 16,-26 0-16,26-1 0,0 27 15,0-27-15,26-25 16,-1 26-16,-25 0 0,51-26 16,-25 25-16,0-25 15,25 0-15,0 0 0,-25-25 16,25 25-16,-25-26 0,25 26 16,-51-26-16,26 1 0,-52-1 15,1 0 1,-27 26-16,1 0 0,-26-25 15,26 25-15,-52 0 16,26 0-16,0 0 0,0 0 16,26 0-16,0 0 15,-1 25-15,78-25 16,0-25 0,25 25-16,26-26 15,0 26-15,26-26 0,-27 1 16,27-1-16,-26 0 15,0 1-15,0-1 0</inkml:trace>
  <inkml:trace contextRef="#ctx0" brushRef="#br0" timeOffset="126954">18578 16215 0,'-26'-26'16,"52"26"15,-26 26-15,26 0-16,-26-1 0,25 1 15,1 0-15,0 25 16,-26 0-16,25 1 0,1-27 15,0 27-15,-1-27 0,1 27 16,25-27-16,-25-25 16,25 26-16,-25-26 0,25 0 15,0 0-15,1-26 16,-27 1-16,27-1 0,-27 0 16,1-25-16,-26 0 0,0-1 15,0 1-15,0 0 16,0-1-16,-26 27 0,26-27 15,-25 27-15,-1-1 16,0 26 0</inkml:trace>
  <inkml:trace contextRef="#ctx0" brushRef="#br0" timeOffset="127289">19348 16138 0,'-26'0'0,"0"-26"0,1 26 16,-1 0-16,52 26 31,-1 0-31,1-1 0,25 1 16,-25 25-16,25-25 15,1 25-15,-1 1 0,-25-27 16,-1 27-16,1-27 0,0 1 15,-52-26 1,0-26 0,1 1-16,-1-1 15,0 0-15,26 1 0,-25-27 16,25 1-16,0 0 0,0-1 16,25 1-16,1 0 15,0 25-15,25-25 0,0 25 16,-25 1-16,25 25 15</inkml:trace>
  <inkml:trace contextRef="#ctx0" brushRef="#br0" timeOffset="127672">20015 16061 0,'-26'26'0,"0"-1"15,1-25-15,25 26 16,0 0-1,25-26 1,1 25 0,0-25-16,-1 0 0,1 0 15,0 0-15,-1 0 0,1 0 16,0-25-16,25-1 16,-25 0-16,-26 1 0,25-1 15,1 1-15,-26-1 0,0-25 16,0 25-16,0 0 15,-26-25-15,1 25 0,-1 26 16,-25-25-16,25 25 16,-25 25-16,-1 1 0,27 25 15,-27 1-15,52-1 16,0 26-16,0-26 0,26 26 16,25-26-16,1 26 0,25-51 15,25 25-15,-25-25 16,0 0-16,0-26 0,0-26 15,-26 0-15</inkml:trace>
  <inkml:trace contextRef="#ctx0" brushRef="#br0" timeOffset="110252">6750 14034 0,'0'-25'0,"0"-1"0,0 0 15,0 1-15,26 25 16,-26-26-16,0 0 0,26 26 15,-26-25-15,25 50 16,1 27 0,-26-27-16,26 52 15,-1-25-15,-25 50 16,26 1-16,-26-1 0,0 1 16,0 25-16,0-25 0,0 25 15,-26-25-15,26 25 16,-25 1-16,25-27 0,-26 26 15,0 1-15,1-1 16,-1 0-16,0 1 0,1-27 16,-1 26-16,0-25 0,1 0 15,25-26-15,0 25 16,-26-25-16,26-25 0,0 25 16,0-26-16,0 0 15,0 0-15,0-25 0,0 0 16,0-1-16,0 1 0,0 0 15,26-26 1,-1 0 0,1-26-1,0 26-15,-1-26 0,27 26 16,-1 0-16,0-25 0,26 25 16,26 0-16,25-26 15,0 26-15,52-26 0,0 26 16,50-25-16,1 25 15,52-26-15,24 1 0,27 25 16,0-26-16,25 26 0,26-26 16,-1 26-16,1-25 15,0 25-15,0-26 0,-26 26 16,26 0-16,-51 0 16,-1 0-16,-51 0 0,1 0 15,-27 0-15,-25 0 0,-51 0 16,-26 0-16,0 0 15,-52 0-15,-25 0 0,0 0 16,-26-26-16,1 26 0,-27 0 16,1 0-16,-26-25 15,26 25 79,-26-26-78,0 0 15,-26 1-31,26-1 16,0 0-16,0 1 0,0-27 15,0 1-15,0 0 16,0-1-16,-26-25 0,26-25 15,0-1-15,0 1 16,-25-27-16,25 1 0,0 0 16,-26-26-16,26 0 0,0 26 15,0-26-15,0 25 16,0-25-16,0 0 0,26 26 16,-26 0-16,0 0 0,0-1 15,0 27-15,0-1 16,0 26-16,0 0 15,0 26-15,0-1 0,0 1 16,-26 0-16,26 25 16,-26 1-16,26-1 0,-25 26 15,25-26-15,-26 1 16,26-1 0,-26 26-1,26-26-15,-25 26 16,25-25-16,-26 25 62,0 0-30,1 0-17,-1 0-15,-25 0 0,-26 25 16,-26-25-16,1 0 15,-52 26-15,0-26 0,-26 26 16,1-26-16,-27 25 0,-25 1 16,26-26-16,-26 26 15,26-1-15,-26 1 0,26 0 16,-26-1-16,0 1 16,-26-1-16,26 1 0,-25 0 15,25-1-15,-26 1 0,27 0 16,-1-1-16,0 1 15,25 0-15,1-1 0,26 1 16,25-26-16,0 26 16,25-26-16,1 25 0,51-25 15,-25 26-15,25-26 16,0 0-16,25 26 0,1-26 16,-26 25-16,26-25 0,-1 0 15,1 26-15,0-26 16,25 26-16,-25-26 0,25 0 15,1 25-15,-1-25 0,0 0 16,1 26-16,-1-26 16,0 0-1,1 0 1,-1 0-16,0 0 0,1 0 16,-1-26-16,0 26 15,1 0-15,-1-25 16,0 25-16,1 0 0,-1-26 15,0 26-15,1 0 16,-1 0-16,0-26 0,1 26 16,-1 0-16,0 0 0,1 0 15,-1 0-15,0 0 16,1 0-16,-1 0 16,0 0-16,1 0 15,-1 0 1,26 26-16,-25-26 0,-1 0 15,0 0-15,1 0 16,-1 0-16,0 0 16,1 0-16,-1 0 31,0 0 0,1 0-15,-1 0-1,0 0 1,1 0-16,25 26 63</inkml:trace>
  <inkml:trace contextRef="#ctx0" brushRef="#br0" timeOffset="117554">8982 15035 0,'0'-26'16,"-25"1"-16,25-1 0,0 0 15,0 1-15,0-1 16,0 0-16,25 1 0,-25-1 15,0 52 17,26-1-32,-26 27 0,0-27 15,26 52-15,-26-25 16,25 25-16,1 0 0,0-1 16,-1 27-16,1-26 0,0 26 15,-1-26-15,1 0 16,0 0-16,-26 0 0,25-26 15,-25 0-15,0 1 16</inkml:trace>
  <inkml:trace contextRef="#ctx0" brushRef="#br0" timeOffset="117776">8623 16318 0,'-25'0'0,"-1"25"16,52-25-1,25 0-15,0 0 16,26-25-16,0 25 0,26-26 16,-1 0-16,27 1 15,25-1-15,-26 0 0,26-25 16,-26 25-16,0 1 0,1 25 16,-27-26-16,-25 1 15,0-1-15,-25 26 0,-27-26 16</inkml:trace>
  <inkml:trace contextRef="#ctx0" brushRef="#br0" timeOffset="117994">8623 15317 0,'-77'-51'0,"52"0"0,-1-1 16,26 1-16,26 0 15,25-1-15,26 1 0,0 0 16,25-1-16,1 27 0,25-27 16,-25 27-16,25-1 15,-25 26-15,-26 0 0,0 0 16,-26 26-16,0-1 16</inkml:trace>
  <inkml:trace contextRef="#ctx0" brushRef="#br0" timeOffset="118544">10496 15420 0,'26'0'0,"-1"0"0,1-26 15,-26 0 1,0 1 0,0-1-16,-26 0 0,1 1 15,-1 25-15,0-26 16,-25 1-16,26-1 0,-27 26 16,27 0-16,-27 0 0,27 0 15,-1 26-15,0-1 16,1 1-16,-1 25 0,26-25 15,0 51-15,26-26 16,-1 0-16,1 26 0,0-25 16,-1-1-16,27 0 15,-27 1-15,1-27 0,25 1 16,-25 0-16,-1-26 0,1 0 16,0 0-16,-1 0 15,1-26-15,-26 0 0,26 1 16,-26-27-16,0 1 0,0 0 15,0-1-15,0 1 16,-26-26-16,26 26 0,-26-1 16,26 27-16,0-27 15,26 78 1,-26 0-16,51 25 0,-25 0 16,0 1-16,25-1 15,-25-25-15,25 25 0,-25 0 16,25 1-16,-25-27 15,25 1-15</inkml:trace>
  <inkml:trace contextRef="#ctx0" brushRef="#br0" timeOffset="119018">11625 15266 0,'0'-26'0,"-26"1"16,26-1-16,-25 0 0,-27-25 15,27 25-15,-1 1 0,-25-1 16,25 0-16,-25 1 16,25 25-16,0 0 0,-25 0 15,26 25-15,-1 1 16,0 25-16,26 1 0,-25-1 15,25 0-15,0 0 0,0 1 16,0-27-16,25 27 16,1-27-16,0 1 0,-26 0 15,25-26-15,26 25 0,-25-25 16,0 0-16,25-25 16,-25 25-16,-1-26 0,27 0 15,-27 1-15,1-1 16,-26 0-16,26-25 0,-26 25 15,0 1-15,0-26 0,0 25 16,0 0-16,25 52 31,1 0-31,0-1 16,-26 1-16,25 25 0,1-25 16,25-1-16,-25 1 0,0 0 15,-1-1-15</inkml:trace>
  <inkml:trace contextRef="#ctx0" brushRef="#br0" timeOffset="119517">12728 14753 0,'0'-52'0,"0"1"0,-25 0 15,-1-1-15,0 1 16,1 0-16,-27-1 0,1 27 16,25-1-16,-25 1 15,0-1-15,-1 26 0,1 26 16,25-1-16,-25 1 0,25 25 16,1 0-16,-1-25 15,26 25-15,0 1 0,26-1 16,-1-25-16,27 25 15,-1-25-15,0-1 0,1 27 16,25-27-16,0 1 0,0 0 16,0-1-16,0 1 15,-26 25-15,26-25 0,-26 25 16,-25-25-16,-1 0 16,1 25-16,-26-25 0,0 25 15,-26-26-15,1 1 0,-26 0 16,-1-1-16,-25 1 15,26-26-15,-26 26 0,26-26 16,-26 0-16,25 0 0,1-26 16,25 26-16,1-26 15,-1 1-15,26-1 0,-26 26 16,26-26-16,26 26 16,0 0-1,-1 0-15</inkml:trace>
  <inkml:trace contextRef="#ctx0" brushRef="#br0" timeOffset="137258">6494 9237 0,'0'25'16,"25"1"-1,-25-1-15,0 1 16,0 25-16,0 1 0,0-1 16,0 26-16,0 0 15,0 0-15,0 0 0,0 26 16,0-1-16,26 1 15,-26-1-15,26 27 0,-26-1 16,25-25-16,-25 25 0,26 0 16,-26 1-16,26-27 15,-26 1-15,0-1 0,0 1 16,0 0-16,0-1 0,0-25 16,25 0-16,-25 26 15,0-26-15,0 0 0,0 25 16,0-25-16,0 0 15,0 0-15,0 0 0,0-25 16,0 25-16,0-26 0,0 0 16,0-25-16,0 25 15,0-25-15,0-1 0,0 1 16,0 0-16,0-1 16,0 1-16,0 0 0,0-1 15,0 1-15,0 0 0,0-1 16,0 1-16,0 0 15,0-1-15,0 1 0,0 0 16,26-26-16,-26 25 16,0 1-16,0 0 15,26-52 63,-1 26-62,-25-26 0,26 26-16,0 0 0,-1 0 15,1 0-15,25-25 16,-25 25-16,25 0 0,26-26 16,-26 26-16,26 0 0,26-26 15,-26 26-15,51 0 16,-25-25-16,25 25 0,26-26 15,0 26-15,26-26 0,-1 26 16,27-25-16,-1 25 16,26-26-16,25 26 0,-25-26 15,26 26-15,-26-25 16,25 25-16,1 0 0,-1-26 16,1 26-16,-26 0 0,25 0 15,-25 0-15,0 0 16,-26-26-16,1 26 0,-1 0 15,-25 0-15,-1 0 16,1 0-16,-26 0 0,0 0 16,-26 0-16,0 0 0,-25-25 15,-1 25-15,1 0 16,-26 0-16,0 0 0,-26 0 16,26-26-16,-25 26 15,-27 0-15,27 0 0,-52-26 16,25 26-16,1 0 0,-26-25 94</inkml:trace>
  <inkml:trace contextRef="#ctx0" brushRef="#br0" timeOffset="138782">6596 9339 0,'-25'0'0,"-1"0"15,0 0 1,26-26 31,26 26-47,25 0 15,1-25-15,-1 25 16,52-26-16,25 1 0,0-1 16,52 0-16,-1 1 15,52-1-15,0 0 0,26 1 16,25-27-16,0 27 0,26-1 16,26 0-16,-1 1 15,26-1-15,1 0 0,-1 26 16,0-25-16,-26 25 15,1-26-15,-26 26 0,-26 0 16,-25 0-16,-26 0 0,-26-26 16,-26 26-16,1 0 15,-52 0-15,1 0 0,-52 0 16,-1-25-16,1 25 0,-51 0 16,25 0-16,-25 0 15,-26 25 63,0 1-62,0 25-16,26 1 16,-26-1-16,0 0 0,25 26 15,-25 0-15,0 0 16,26 26-16,0-26 0,-26 25 15,25 1-15,1-26 0,-26 26 16,26-1-16,-1 1 16,-25 0-16,26-1 0,0 1 15,-26-1-15,25 1 0,-25 25 16,26-25-16,0 0 16,-1-1-16,-25-25 0,26 26 15,0-1-15,-1-25 16,1 26-16,0-26 0,-1 0 15,1 26-15,-26-26 16,0-1-16,26 27 0,-26-26 16,0 0-16,0 26 0,0-26 15,0 0-15,0 0 16,0 0-16,0-26 0,0 103 31,0-103-31,25-25 0,-25 25 16,0-25-16,0-1 15,0 1 1,0 0-16,0-1 16,0 1-1,0 0 1,0-1-16,0 1 16,0 0-1,-25-1-15,25 1 0,0 0 16,0-1-1,-26-25 1,0-25 15,1-1-31,-1 26 0,-25-26 16,25 1-16,-51-1 0,26 0 16,-1 1-16,-25-1 15,26 26-15,0-26 0,-1 26 16,1 0-16</inkml:trace>
  <inkml:trace contextRef="#ctx0" brushRef="#br0" timeOffset="142227">8161 10981 0,'-25'0'15,"-1"-25"-15,26-1 16,0 0-16,26 26 16,-1 26-1,1 0-15,-26-1 16,26 26-16,-1 26 0,1 0 15,0 0-15,-1 0 16,1 26-16,-26-26 0,26 0 16,-26 0-16,0 0 0,25-26 15,-25 0-15,0 1 16</inkml:trace>
  <inkml:trace contextRef="#ctx0" brushRef="#br0" timeOffset="142561">7700 10879 0,'-77'-103'0,"0"26"16,25-26-16,1 26 0,51-25 16,0 25-16,26 0 15,25 0-15,0 26 0,52-26 16,0 25-16,50 1 15,1 0-15,0 51 0,26 0 16,0 25-16,-27 1 0,1 51 16,-25 0-16,-52 25 15,0 1-15,-52 0 0,-25 25 16,-51-25-16,0 25 0,-52-51 16,26 26-16,-51-27 15,25-24-15,1-1 0,-1 0 16,26-25-16,26-26 0,-1 0 15,1 0-15,51-26 16,0 1-16</inkml:trace>
  <inkml:trace contextRef="#ctx0" brushRef="#br0" timeOffset="143056">9521 11212 0,'26'-26'16,"-26"1"0,26-1-16,-26 0 0,-26 1 15,26-1 1,-26 0-16,1 26 0,-1-25 15,0 25-15,1 0 0,-27 0 16,27 0-16,-27 25 16,27 1-16,-1 0 0,0-1 15,26 27-15,0-27 0,0 27 16,0-1-16,26-25 16,-26-1-16,26 1 0,-1 0 15,1-1-15,0 1 16,-1-26-16,1 26 0,0-26 15,-1 0-15,1 0 0,0-26 16,-1 0-16,1 1 16,0-1-16,-26 0 0,25 1 15,1-1-15,-1-25 16,1 25-16,0 26 0,-26-26 16,25 26-16,1 0 0,0 26 15,-26 0-15,25-1 16,1 27-16,0-27 0,-26 1 15,25 0-15,1-1 16</inkml:trace>
  <inkml:trace contextRef="#ctx0" brushRef="#br0" timeOffset="143527">10317 11058 0,'0'-26'16,"0"1"-16,0-1 0,0 1 16,0-1-1,0 0-15,0-25 0,0 25 16,0 1-16,-26 25 0,26-26 16,-26 26-16,1 0 15,-1 26-15,0-1 16,1 1-16,-1 25 15,0 1-15,1-27 0,25 26 16,-26 1-16,26-27 0,0 27 16,26-27-16,-26 1 15,25 0-15,1-26 0,0 25 16,-1-25-16,27 0 16,-27 0-16,1 0 0,25-25 15,-25-1-15,0 0 0,-1 1 16,-25-1-16,26 0 15,-26 1-15,0-27 0,0 27 16,0-1-16,0 1 0,0 50 47,0 1-47,0 25 0,25-25 16,-25-1-16,26 27 0,-26-27 15,26 1-15,-1 0 0,1-26 16</inkml:trace>
  <inkml:trace contextRef="#ctx0" brushRef="#br0" timeOffset="143936">11291 10314 0,'0'-51'16,"0"-1"-16,0 1 0,-25 0 15,-1 25-15,26-25 0,-51 25 16,25 26-16,-25 0 16,0 0-16,-1 0 0,-25 0 15,26 26-15,-26 25 16,51-25-16,-25 0 0,25 25 16,26 0-16,0 0 0,26 1 15,25-1-15,26 0 16,0 1-16,0-1 0,26 0 15,25 1-15,-25-1 16,-26-25-16,25-1 0,-25 27 16,-25-27-16,-27 1 0,1 0 15,-26-1-15,-26 1 16,1 0-16,-27-1 0,1 1 16,-26-1-16,26 1 15,-26-26-15,25 0 0,1 0 16,0 0-16,25-26 0,1 26 15,-1-25-15,0-1 16,1 26-16</inkml:trace>
  <inkml:trace contextRef="#ctx0" brushRef="#br0" timeOffset="145540">14909 9698 0,'0'-25'15,"-26"-1"-15,52 26 32,-26 26-32,26-1 15,-1 27-15,1-1 0,0 0 16,-1 1-16,1-1 16,0 0-16,-26 1 0,25-27 15,-25 27-15,0-1 16,0-26-16,0 1 0,0 0 15</inkml:trace>
  <inkml:trace contextRef="#ctx0" brushRef="#br0" timeOffset="145881">14576 9929 0,'-77'-51'0,"25"0"16,1-1-16,0 27 0,25-27 15,0 27-15,26-1 16,26 0-16,0 26 0,25-25 16,0-1-16,26 26 0,26 0 15,-1 0-15,1 0 16,25 26-16,-25-26 0,25 51 16,-25-25-16,-26-1 0,0 27 15,0-1-15,-52 0 16,1-25-16,-26 25 0,-26 1 15,-25-1-15,0-25 16,-26 25-16,0-25 0,0-1 16,0 1-16,-26-1 0,52-25 15,-26 26-15,26-26 16,25 0-16,0-26 0,26 1 16</inkml:trace>
  <inkml:trace contextRef="#ctx0" brushRef="#br0" timeOffset="146326">16012 9570 0,'0'-26'16,"0"1"0,-25 25-1,-1 25 1,0 1 0,26 0-16,0-1 0,-25 27 15,25-27-15,0 27 0,25-1 16,-25-25-16,26-1 15,0 1-15,-1 25 0,1-51 16,25 26-16,-25-26 16,25 0-16,-25 0 0,25 0 15,1-26-15,-27 1 0,26-1 16,-25 0-16,-26 1 16,26-27-16,-26 27 0,0-27 15,-26 1-15,0 0 0,-25 25 16,26 0-16,-27 1 15,1-1-15,0 26 0,-1 0 16,1 26-16,0-1 16,-1 1-16</inkml:trace>
  <inkml:trace contextRef="#ctx0" brushRef="#br0" timeOffset="146976">17013 9647 0,'26'26'31,"-26"25"-15,25-25-16,-25 25 15,0 0-15,0 26 16</inkml:trace>
  <inkml:trace contextRef="#ctx0" brushRef="#br0" timeOffset="148692">15166 10725 0,'0'-26'16,"-26"26"-1,0 0-15,1 26 16,-1-1-16,-25 1 16,25 25-16,-25 1 0,25-1 15,0 0-15,1 26 16,25-26-16,0 1 0,0 25 16,25-26-16,27-25 0,-1 25 15,0-25-15,1-1 16,25 1-16,-26-26 0,26 0 15,-26 0-15,1 0 0,-1 0 16,0-26-16,-25 26 16,-26-25-16,0-1 0,0 0 15,0 1-15,-26-27 16,1 27-16,-27-1 0,27-25 16,-27 25-16,1 0 15,25 1-15,-25-27 0,25 52 16,26-25-16,0-1 0,0 1 15,26-1 1,25 0-16,1 26 0,-1 0 16,0-25-16,1 25 0,-1 0 15,0 25-15,0-25 16,1 26-16,-27 0 0,1-1 16,-26 26-16,0-25 15,0 25-15,0 1 0,0-27 16,0 27-16,0-27 0,0 1 15,0 0-15,0-1 16,26-25-16</inkml:trace>
  <inkml:trace contextRef="#ctx0" brushRef="#br0" timeOffset="149011">16115 10750 0,'0'-25'0,"0"-1"16,0 0-16,0 1 0,-26-1 16,1 0-1,-1 26-15,0 26 16,1-26-16,-1 26 16,0 25-16,1-25 0,-1 25 15,26 0-15,-26 1 0,26 25 16,0-26-16,0 0 15,26 0-15,0-25 0,-1 0 16,1 25-16,25-51 0,1 26 16,-1-26-16,-25 0 15,25 0-15,-25 0 0,25 0 16,-25-26-16,-26 0 16,25 26-16,-25-25 0,-25 25 15</inkml:trace>
  <inkml:trace contextRef="#ctx0" brushRef="#br0" timeOffset="149543">16859 10956 0,'0'-26'15,"0"0"-15,0 52 47,26 0-47,-26-1 0,0 26 16,25 1-16,-25-1 0,0 0 15</inkml:trace>
  <inkml:trace contextRef="#ctx0" brushRef="#br0" timeOffset="151290">17808 10417 0,'0'-26'16,"0"0"-16,-25 1 15,25-1-15,-26 0 16,0 26-16,1-25 0,-1 25 15,-25 0-15,-1 0 16,1 0-16,0 0 0,-1 25 16,1 1-16,0 0 15,-1-1-15,1 27 0,26-27 16,-1 27-16,26-27 0,0 27 16,0-1-16,26-25 15,-1 25-15,1-25 0,-1-1 16,27 1-16,25 0 15,-26-26-15,0 25 0,26-25 16,0 0-16,-25 0 0,-1 0 16,0 26-16,1-26 15,-27 0-15,1 26 0,0-1 16,-26 1-16,0 0 16,0-1-16,0 1 0,-26-1 15,0 1-15,1 0 0,-1-1 16,-25 1-16,-1-26 15,1 26-15,25-26 0,-25 0 16,0 0-16,-1-26 0,27 26 16,-27 0-16,27-26 15,-1 26-15,0-25 0,1-1 32</inkml:trace>
  <inkml:trace contextRef="#ctx0" brushRef="#br0" timeOffset="153131">18142 10417 0,'0'-26'0,"-26"26"16,26-26-16,0 52 15,0 0 1,0 25-16,26-25 16,-26 25-16,25 26 15,-25-26-15,0 26 0,26-25 0,-26 25 16,0-26-16,0-25 16,0 25-16,0-26 0,0 1 15,0 0-15,-26-52 47,26 0-47,0-25 0,0 26 16,0-27-16,0-25 0,0 26 15,0-26-15,26-26 16,-26 26-16,26 0 0,-1 0 16,-25 26-16,26 0 0,0-1 15,-1 27-15,1 25 16,0 0-16,-1 0 0,1 25 15,0 27-15,25-1 16,-25 0-16,-1 1 0,1 25 16,0 0-16,-1 0 0,-25-26 15,26 26-15,0-26 16,-26 1-16,25-1 0,-25 0 16,26-25-16</inkml:trace>
  <inkml:trace contextRef="#ctx0" brushRef="#br0" timeOffset="153762">18142 10725 0,'-52'0'0,"27"0"16,50 0-1,1-26-15,0 26 0,25 0 16,26-26-16,-26 1 15,26-1-15,-25 26 0,25-26 16,0-25-16,-26 25 0,0 1 16,1-1-16,-27 0 15,1-25-15,-26 25 0,0 1 16,0-1-16,-26-25 16,26 25-16,-25 26 0,25-26 15,-26 26-15,26 26 16,0 0-1,0 25-15,26 0 0,-26 1 16,25-1-16,1 26 16,-26-26-16,26 26 0,-26-25 15,25-1-15,-25 0 0,26-25 16,-26 25-16,0-25 16,25 0-16,-25-1 15,26-25-15,-26-25 31,0-1-31,-26 0 16,26-25-16,-25 0 16,25-1-16,-26-25 0,1 0 15,-1 0-15,0 0 0,1 0 16,-1 0-16,26 0 16,0 26-16,0-26 0,0 52 15,26-27-15,-1 52 16,27-25-16,-27 25 0,26 25 15,1-25-15,-1 26 16,0 25-16,1-25 0,-27 0 16,1 25-16,0-26 0,-26 27 15,0-27-15,-26 1 16,0 25-16,-25-25 0,25 0 16,-25-1-16,0-25 0,25 26 15</inkml:trace>
  <inkml:trace contextRef="#ctx0" brushRef="#br0" timeOffset="154536">19502 10391 0,'0'26'0,"0"-1"16,0 1-1,25 0-15,-25-1 0,26 27 16,-26-27-16,0 27 0,26 25 16,-26-26-16,0 0 15,25 1-15,-25-1 0,0-25 16,0 25-16,26-26 15,-26 1-15,0 0 16,0-52 0,-26 0-1,1-25-15,25 0 0,-26 0 16,26-1-16,-26-25 16,1 0-16,25-25 0,-26 25 15,26 0-15,0 0 0,0 0 16,0 25-16,26 1 15,-26 26-15,25-1 0,1 0 16,0 26-16,25 0 16,0 0-16,-25 26 0,25 0 15,0-1-15,1 1 0,-1-1 16,-25 1-16,-1 25 16,1-25-16,-26 25 0,0-25 15,0 25-15,-26 1 0,1-27 16,-27 1-16,27 25 15,-27-25-15,27-26 0,-26 26 16,25-1-16,0-25 16,1 0-16,50 0 15,1-25 1,25 25 0,-25 0-16,25 0 0,0 0 15,1 0-15,-1 25 16,0 1-16,-25 0 0,25-1 15,-25 1-15,0 0 0,-1 25 16,-25-25-16,0-1 16,-25 27-16,-1-27 0,-25 1 15,-1-1-15,1-25 16,0 26-16,-1-26 0,1 0 16,-26 0-16,52 0 0,-27-26 15,1 1-15,25-1 16,26 1-16,-25-27 0</inkml:trace>
  <inkml:trace contextRef="#ctx0" brushRef="#br0" timeOffset="154949">20220 10288 0,'-26'-25'0,"1"25"15,-1-26 1,0 26-16,52 0 16,0 0-1,25 0-15,-25 0 16,25 0-16,0 0 0,1 0 16,-1 0-16,-25 0 15,25 0-15,-25 0 0,-52 0 47,-25 0-47,25 0 16,0 0-16,1 0 0,-1 0 15,0 0-15,26 26 0,0-1 16,0 27-16,0-27 16,0 27-16,0 25 0,0-26 15,26 0-15,0 26 0,-26-25 16,25-1-16,-25 0 15,26-25-15,-26 25 0,0-25 16,26 0-16,-26-1 0</inkml:trace>
  <inkml:trace contextRef="#ctx0" brushRef="#br0" timeOffset="155466">20759 10417 0,'-26'0'0,"26"25"31,0 1-15,0 0-16,26 25 0,-26-25 15,25 25-15,-25 0 16,26 26-16,-26-25 0,26-1 15,-26 26-15,25-26 0,-25 0 16,0 1-16,26-27 16,-26 1-16,0 0 0,0-1 15,0 1-15,0-52 32,0 1-32,0-1 0,-26 0 15,26-25-15,-25 0 16,25 0-16,-26-26 0,26 0 15,0 0-15,-26 0 16,26-26-16,0 52 0,0-26 16,26 25-16,-26 1 0,26 25 15,-1 1-15,1 25 16,0 25-16,-1 1 16,1-26-16,25 51 15,-25-25-15,0 25 0,-1-25 16,-25 0-16,0 25 15,0-25-15,0-1 0,-25 1 16,-27 0-16,27-26 0,-27 25 16,-25-25-16,26 0 15,-26 0-15</inkml:trace>
  <inkml:trace contextRef="#ctx0" brushRef="#br0" timeOffset="159541">29739 6979 0,'0'-26'16,"0"0"-16,0 1 15,25 25 1,-25 25 31,0 1-47,0 25 16,0-25-16,0 25 0,0 1 15,0-1-15,-25 0 16,25 1-16,0-1 0,0-25 15,0-1-15,0 1 0,25-26 16,1-26 0,0-25-16,25 25 15,-25-51-15,50 26 16,-24-26-16,25 26 0,0-26 16,0 0-16,0 0 0,0 0 15,25 26-15,-25-1 16,0 1-16,-25 25 0,24 1 15</inkml:trace>
  <inkml:trace contextRef="#ctx0" brushRef="#br0" timeOffset="160183">31381 4490 0,'-26'0'16,"0"0"-1,26 26 1,0-1-16,0 1 16,0 0-16,0-1 0,26 27 15,-26-27-15,26 1 0,-1 0 16,-25 25-16,26-51 15,0 26-15,-26-1 16,25-25-16,-25-25 16,26 25-16,-26-26 15,26 0-15,-1-25 16,1 25-16,-1-25 0,27 0 16,-1-1-16,0 1 0,1 0 15,25-1-15,-26 1 16,26 0-16,0 25 0,-26 0 15,1 1-15,-1 25 0,-25 0 16</inkml:trace>
  <inkml:trace contextRef="#ctx0" brushRef="#br0" timeOffset="161432">31175 2976 0,'26'-25'16,"0"25"-16,-1 0 0,1-26 15,0 26-15,-26 26 32,-26-1-17,26 1-15,-26 0 16,1 25-16,-1-25 0,26-1 15,-26 52-15,26-51 16,0 0-16,26-1 0,0 1 16,-1-26-16,1 0 15,0 0-15,-1 0 0,27-26 16,-27 1-16,27-27 16,-1 1-16,0 0 0,26-1 15,0-25-15,0 26 0,0-26 16,0 26-16,0-26 15,-26 51-15,1-25 0,-1 25 16</inkml:trace>
  <inkml:trace contextRef="#ctx0" brushRef="#br0" timeOffset="163028">10470 11777 0,'0'-26'16,"26"26"-16,-26-26 15,0 1 1,0 50-1,-26 1 1,1 25-16,-1-25 16,1-1-16,-1 27 15,26-27-15,-26 27 0,26-27 16,0 1-16,0 0 16,0-1-16,26 1 0,0-26 15,-1 0-15,1 0 0,-1-26 16,27 26-16,-27-25 15,27-1-15,-27 0 0,1 1 16,0-1-16,-1 0 16,-25 1-16,0-1 0,-25 0 15,-1 1-15,0-1 0,1 26 16,-1 0-16,0-25 16,1 25-16,-1 0 15,0 0-15,26 25 0,-25-25 16</inkml:trace>
  <inkml:trace contextRef="#ctx0" brushRef="#br0" timeOffset="163471">11548 11648 0,'-26'-25'0,"1"25"0,25-26 16,-26 26-16,0-26 15,1 26 1,-1 26 0,26 0-16,-26-26 0,26 25 15,-25 1-15,25 25 16,0-25-16,0 0 0,25 25 15,-25-26-15,26 1 16,0 0-16,25-1 0,0-25 16,-25 26-16,25-26 0,1 0 15,-1 0-15,0-26 16,1 26-16,-27-25 0,1-1 16,-26 0-16,0 1 15,0-1-15,0 1 0,-26-1 16,-25 0-16,25 1 0,-25-1 15,25 26-15,-25 0 16,25 0-16,-25 0 0,25 26 16,1-26-16,25 25 0</inkml:trace>
  <inkml:trace contextRef="#ctx0" brushRef="#br0" timeOffset="163903">12703 11571 0,'25'0'0,"-25"-25"16,0-1-16,0 0 15,-25 26 1,-1 0-16,0 0 15,1 0-15,-1 26 16,-25 0-16,25-26 16,0 25-16,26 1 0,-25 25 15,25-25-15,-26 0 0,26-1 16,0 1-16,26 0 16,-1-1-16,-25 1 0,52-26 15,-27 0-15,1 25 0,25-25 16,1 0-16,-27-25 15,27 25-15,-1-26 0,-25 1 16,-1-1-16,1 26 16,0-26-16,-26-25 0,0 25 15,0 1-15,0-1 0,-26 26 16,0-26-16,1 1 16,-1 25-16,-25 0 0,25 0 15,0 0-15,1 0 16,-1 0-16</inkml:trace>
  <inkml:trace contextRef="#ctx0" brushRef="#br0" timeOffset="164366">13652 11700 0,'0'-26'0,"0"0"15,0 1 1,-26-1-16,1 26 16,-1 0-1,0 0-15,1 26 0,-1-1 16,0 1-16,1 0 0,-1-1 15,0 1-15,26 0 16,-25-1-16,25 1 0,0-1 16,0 1-16,0 0 0,25-26 15,-25 25-15,26-25 16,0 26-16,-1-26 0,27 0 16,-27 0-16,27 0 15,-27 0-15,1-26 0,25 1 16,-25 25-16,0-26 15,-1 0-15,-25 1 0,0-1 16,0 1-16,0-1 0,-25 0 16,-1 1-16,0-1 15,1 26-15,-1-26 0,-25 26 16,-1 0-16,1 26 0</inkml:trace>
  <inkml:trace contextRef="#ctx0" brushRef="#br0" timeOffset="164841">12600 12341 0,'0'-26'0,"0"1"15,-26 25-15,26-26 16,-25 26-16,-1 26 16,26-1-1,-26 1-15,26 0 16,-25-1-16,25 1 0,-26 0 15,26-1-15,0 27 0,0-27 16,0 1 0,26 0-16,-1-26 15,1 0-15,0 0 16,-1 0-16,1-26 0,0 0 16,-1 26-16,1-51 15,0 25-15,-1 1 0,-25-1 16,0 0-16,0 1 0,0-1 15,-25 26-15,-1-26 16,0 26-16,1-25 0,-27 25 16,27 0-16,-27 0 0,27 0 15</inkml:trace>
  <inkml:trace contextRef="#ctx0" brushRef="#br0" timeOffset="165327">11574 12392 0,'-26'-25'15,"26"-1"1,-26 52 31,1-1-31,25 1-16,0 0 15,0 25-15,0-25 0,0-1 16,0 1-16,0 25 15,25-25-15,-25 0 0,26-1 16,25-25-16,-25 26 0,0-26 16,25 0-16,-25-26 15,25 26-15,-25-25 0,25-1 16,-25 0-16,-26 1 16,0-1-16,0 0 0,0 1 15,0-1-15,-26-25 0,0 51 16,1-26-16,-27 0 15,1 26-15,0 0 0,-1 0 16,1 26-16,0-26 16,-1 26-16</inkml:trace>
  <inkml:trace contextRef="#ctx0" brushRef="#br0" timeOffset="165782">10650 12572 0,'-26'-26'0,"26"1"15,-25 25 1,25-26-16,-26 26 15,0 0 1,1 0 0,-1 26-16,26-1 15,0 1 1,0 0-16,0-1 0,0 1 16,0 0-16,26-1 15,-1 1-15,1-1 0,0-25 16,25 26-16,-25-26 0,25 0 15,0 0-15,1-26 16,-27 26-16,27-25 0,-27 25 16,27-26-16,-27 1 0,-25-1 15,0 0-15,0 1 16,0-1-16,-25 26 16,-1-26-16,-25 26 15,25 0-15,0 0 0,-25 0 16,25 0-16</inkml:trace>
  <inkml:trace contextRef="#ctx0" brushRef="#br0" timeOffset="166694">12138 10904 0,'0'-25'16,"0"-1"-1,-25 26 17,25 26-17,-26-26-15,26 25 0,0 1 16,-26-26-16,26 26 16,0-1-16,0 1 0,0-1 15,0 1-15,26 0 0,0-26 16,-26 25-16,51-25 15,-26 0-15,1 0 0,0 0 16,-1 0-16,1-25 0,0 25 16,-1-26-16,1 0 15,-26 1-15,0-1 16,0 1-16,0-1 16,-26 0-16,1 1 0,-1-1 15,0 26-15,1 0 0,-1 0 16,0 26-16,1-26 15,-1 25-15,26 1 0,0 0 16,0-1-16</inkml:trace>
  <inkml:trace contextRef="#ctx0" brushRef="#br0" timeOffset="167168">13087 10699 0,'0'-26'16,"0"1"-16,-25-1 15,-1 26 1,0 26-1,1-26-15,25 25 0,-26 1 16,1 0-16,25-1 16,-26 1-16,26 25 0,0-25 15,0 0-15,0-1 16,0 1-16,26-26 0,-26 26 16,25-1-16,1-25 0,-1 26 15,1-26-15,25 0 16,-25 0-16,0 0 0,-1 0 15,1 0-15,0-26 16,-1 26-16,-25-25 0,0-1 16,0 0-16,-25-25 15,25 25-15,-26 1 16,0-1-16,1 0 0,-1 1 16,0 25-16,-25-26 15,25 26-15,1 0 0,-1 0 16,1 0-16,-1 0 0,26 26 15</inkml:trace>
  <inkml:trace contextRef="#ctx0" brushRef="#br0" timeOffset="167515">13806 11007 0,'-26'0'0,"26"-26"0,-25 26 16,25-25-16</inkml:trace>
  <inkml:trace contextRef="#ctx0" brushRef="#br0" timeOffset="167829">13755 10930 0,'0'-26'15,"0"1"1,0-1 0,0 52 15,-26-26-31,26 25 16,-26 1-16,26 0 15,-25-1-15,25 1 0,0-1 16,-26 1-16,26 0 0,0-1 15,26-25-15,-26 26 0,25-26 16,1 26-16,0-26 16,-1 0-16,1 0 15,-1 0 1,1 0-16,0-26 0,-1 26 16,1 0-16,-26-26 15,26 1-15,-26-1 0,0 0 16,0 1-16,-26-1 0,26 1 15,-26-27-15,1 52 16,-1-25-16,0-1 0,-25 26 16,26 0-16</inkml:trace>
  <inkml:trace contextRef="#ctx0" brushRef="#br0" timeOffset="170949">6109 5414 0,'26'0'16,"-26"25"-1,0 1 1,0 25-16,0 1 0,-26-1 16,26 26-16,0 128 15,0-102-15,0-1 16,26 1-16,-26 25 0,25 1 16,-25-27-16,26 27 15,-26-1-15,0 0 0,0 0 16,25 1-16,-25-27 15,0 1-15,0 0 0,0-1 16,26-25-16,-26 0 0,0-26 16,0 1-16,0-1 15,0 0-15,0-25 0,0 0 16,0-1 0,26-25-1,-26 26 1,25-26-1,-25 26-15,26-1 16</inkml:trace>
  <inkml:trace contextRef="#ctx0" brushRef="#br0" timeOffset="171334">6340 8236 0,'-26'0'31,"0"0"-15,1 0-1,25 26-15,0-1 32,25-25-32,-25 26 0,26-26 15,25 26-15,26-26 16,26 0-16,25 0 0,52 0 15,51 0-15,51-26 0,26 0 16,25 1-16,52-1 16,0-25-16,26-1 0,-1 27 15,-25-27-15,26 27 16,-52-1-16,0 0 0,-26-25 16,-25 51-16,-25-26 0,-27 1 15,-51 25-15,-25-26 16,-26 26-16,-26 0 0,-51 0 15,-26 0-15,-76 0 16,-27 0 0,-24 0-16,-1 0 0</inkml:trace>
  <inkml:trace contextRef="#ctx0" brushRef="#br0" timeOffset="172619">6083 5337 0,'26'-26'31,"0"26"-31,25 0 0,0-26 16,26 26-16,51-25 0,1-1 15,50 0-15,27 1 16,50-1-16,26 0 0,385-25 16,103 0-1,-334 25-15,437-25 16,-437 51-16,-26-26 15,-25 1-15,-26 25 16,-51-26-16,-26 0 0,-51 1 16,-25 25-16,-27-26 15,-25 26-15,-51-26 0,-1 26 16,-25-25-16,-25 25 0,-1 0 16,-25 0-16,-52 0 31,26 25 16,26 1-32,-26 0-15,0-1 16,25 27-16,-25-1 0,0 26 16,26 0-16,-26 25 15,0 1-15,0 0 0,0 25 16,26 0-16,-26 1 15,0-27-15,0 26 0,25 1 16,-25-27-16,26 27 0,-26-27 16,0 27-16,26-27 15,-1 1-15,-25-26 0,26 25 16,-1-25-16,1 26 0,-26-26 16,26 0-16,-1-26 15,-25 26-15,0-25 0,26-1 16,-26 0-16,0 0 15,0-25-15,0 25 0,0-25 16,0 0-16,-26-26 16,26 25-16,-25-25 47,25-25-47,-26 25 15,0 0-15,-25 0 16,26 0-16,-27 0 15,-25 0-15,0 0 0,-25 0 16,-27 25-16,1-25 16,-26 26-16,-51-26 0,0 26 15,-1-26-15,-50 25 0,25-25 16,0 26-16,0-26 16</inkml:trace>
  <inkml:trace contextRef="#ctx0" brushRef="#br0" timeOffset="173516">8161 6466 0,'52'-26'16,"-27"0"-16,27 1 0,-27-1 16,1-25-16,-26 25 15,51-25-15,-51-1 0,26 1 16,0 25-16,-26-25 16,0 0-16,0-1 0,-26 1 15,0 26-15,-25-1 0,0 0 16,-26 26-16,0 26 15,-26 0-15,-25 25 0,25 26 16,1 0-16,-1 0 0,0 25 16,26-25-16,52 0 15,-1 0-15,52 0 0,-1 0 16,52-25-16,26 24 16,0-24-16,25-1 0,0 26 15,26-26-15,-26 1 0,-25-27 16,0 27-16,-26-1 15,0-25-15,-52 25 0,1 0 16,-26 1-16,-26-27 16,-51 27-16,0-27 0,0 27 15,-51-27-15,25 1 0,-25-26 16,0 26-16,25-26 16,1-26-16,50 0 0,-25 1 15,52-1-15</inkml:trace>
  <inkml:trace contextRef="#ctx0" brushRef="#br0" timeOffset="174039">9367 6876 0,'0'-26'16,"0"-25"-16,-25 25 0,-1-25 16,0 26-16,-25-27 15,25 27-15,1-1 0,-27 0 16,27 26-16,-1 0 0,0 26 15,1 0-15,-1 25 16,0 0-16,26 0 0,-25 1 16,25 25-16,0-26 0,0 0 15,0 1-15,0-1 16,0-25-16,25-1 0,1 1 16,-26 0-16,26-26 0,-1 0 15,1 0-15,0-26 16,-1 26-16,1-26 0,0-25 15,-1 25-15,-25-25 16,26 0-16,-26-1 0,26 27 16,-26-27-16,0 27 15,25-1-15,1 26 16,-26 26-16,26 25 16,-26-25-16,25 25 15,1 0-15,-26 1 0,26-1 16,-1 0-16,1-25 15</inkml:trace>
  <inkml:trace contextRef="#ctx0" brushRef="#br0" timeOffset="174471">10060 6722 0,'0'-25'15,"0"-1"-15,-26-25 0,1 25 16,25 0-16,-26 1 16,0-1-16,1 26 15,-1 0-15,-25 0 0,25 26 16,0-1-16,-25 27 16,25-27-16,1 27 0,-1-1 15,26 0-15,-26-25 16,26 25-16,0 0 0,26-25 15,0 0-15,-1-1 0,1 1 16,25-26-16,-25 26 16,25-26-16,-25-26 0,25 26 15,-25-26-15,0 1 0,-1-1 16,1 0-16,0-25 16,-1 25-16,1-25 0,-26 25 15,26 1-15,-26-1 16,0 1-16,25 25 0,1 25 15,-26 1-15,26-1 16,-26 27-16,25-27 16,1 27-16,0-1 0,-1 0 15,1-25-15</inkml:trace>
  <inkml:trace contextRef="#ctx0" brushRef="#br0" timeOffset="174866">11394 6158 0,'0'-52'16,"0"27"-16,0-1 0,-26 0 16,1-25-1,-1 25-15,0 1 0,-25-1 16,0 26-16,0-25 0,-26 25 15,25 0-15,-25 0 16,0 25-16,0 1 0,0-1 16,26 1-16,0 25 15,25-25-15,26 25 0,0 1 16,26-1-16,25-25 0,26 25 16,0 0-16,26 1 15,-1-1-15,1 0 0,-26-25 16,25 25-16,-25 1 15,0-27-15,-25 1 0,-52 0 16,0-1-16,0 1 0,-52-1 16,-25 1-16,-25-26 15,-1 0-15,-25 0 0,25-26 16,1 26-16,-1-51 16</inkml:trace>
  <inkml:trace contextRef="#ctx0" brushRef="#br0" timeOffset="177547">27789 3002 0,'25'26'0,"1"-26"15,25 0 1,1 0-16,-1 0 0,26 0 15,0 0-15,25 0 16,1 0-16,0 0 0,-1 0 16,-25 0-16,26 0 0,-26 0 15,-26 0-15,1 0 16,-1 0-16,-25 0 0,-52 0 16,-25 0-1,-1 0-15,1 0 16,-26 0-16,-26 0 0,1 0 15,-1 0-15,0 0 16,26 25-16,-25-25 0,25 0 16,26 0-16,-1 0 15,1 26-15,25-26 0,1 0 16,25 26 0,25-26-1,1 0-15,25 0 0,1 0 16,25 0-16,0 25 0,25-25 15,1 0-15,-1 0 16,27 0-16,-27 0 0,1 0 16,-26 26-16,26-26 15,-52 0-15,0 0 0,-25 26 16,-1-26-16,-25 25 16,-25-25-16,-27 26 0,1-26 15,-26 26-15,0-26 0,-25 0 16,-1 0-16,0 0 15,26 0-15,0 0 0,0 0 16,26 0-16,25-26 0,1 26 16,50 0-1,27 0-15,-1 0 0,26 0 16,0 0-16,0 0 16,26 0-16,-26 0 0,25 0 15,-25 0-15,0 26 16,-26-26-16,-25 0 0,0 25 15</inkml:trace>
  <inkml:trace contextRef="#ctx0" brushRef="#br0" timeOffset="181007">12934 10673 0,'0'-25'16,"-26"-1"15,26 0-31,0 1 16,0-1-1,0 0 1,26 26 0,-26 26-16,0 0 15,0-1-15,25 1 0,-25 0 16,0 25-16,0 0 15,26 1-15,-26-27 0,0 27 16,0-27-16,0 1 0,0 25 16,25-51-16,-25 26 15,0-1-15,0-50 32,0-1-17,0 1-15,0-1 0,0 0 16,0-25-16,0 25 15,0-25-15,26 25 0,-26 1 16,0-1 0,0 52-1,26-1-15,-26 1 16,0 25-16,25-25 16,-25 0-16,0-1 0,0 1 15,26 0-15,-26-1 16,0-50 31,-26-1-32,26 0-15,0 1 16,0-1-16,0 0 16,0 1-16,0-1 0,0 52 46,0-1-46,0 1 0,26 0 16,-26-1-16,0 1 16,0 25-16,26-25 0,-26-1 15,0 1 1,25-26 0,-25-26-1,0 1-15,26-1 16,-26 1-16,0-1 0,0 0 15,0-25-15,0 0 16,26 25-16,-26-25 0,0 25 16,0 0-16,25 26 15,-25 26 1,0 0-16,0-1 0,0 27 16,0-27-16,0 27 15,0-27-15,0 1 0,26 0 16,-26-1-16,0-50 47,26-1-32,-26 0-15,0 1 16,0-1-16,0 0 16,25 1-1,-25 50 1,26-25-16,-26 26 15,0 0-15,-26-26 16,1 25-16,-1 1 16,0-26-16,1 0 15,-1 26-15,-25-26 0,25 0 16,0 0-16,-25 0 16,25 0-16,1 0 0,-1-26 15,1 26-15,25-26 0,-26 1 16,0-1-16,26 0 15,0 1-15,0-1 0,0-25 16,0 25-16,0 0 0,26 1 16,0-1-16,-1 0 15,1 1-15,-1 25 0,27-26 16,-27 26-16,27 26 16,-27-26-16,1 25 0,25 1 15,-51 25-15,26-25 0,-26 25 16,0-25-16,0 25 15,-26-25-15,1 0 0,-1 25 16,0-25-16,1-26 16,-27 25-16,27-25 0,-1 26 15,0-26-15,1 0 0,-1-26 16,1 1-16,25-1 16,-26 0-16,26 1 0,0-27 15,26 27-15,-26-27 16,25 27-16,26-27 0,-25 27 15,25 25-15,-25 0 0,25 0 16,1 0-16,-1 25 16,-25 1-16,-1 0 0,1 25 15,0-25-15,-26 25 16,0 0-16,0-25 0,-26 0 16,0 25-16,1-26 0,-1-25 15,-25 26-15,25-26 16,-25 0-16,25 0 0,-25 0 15,25-26-15,26 1 16,-26-1-16,26 1 0,0-27 16,26 27-16,-26-27 0,26 27 15,-1-1-15,1 0 16,0 1-16,-1 25 0,1 0 16,0 0-16,-1 25 15,-25 1-15,0 0 16,-25-1-16,25 1 0,-26 0 15,0-1-15,1 1 16,-1-26-16,0 0 0,1 0 16,25-26-1,0 1-15,0-1 16,25 0-16,1 1 16</inkml:trace>
  <inkml:trace contextRef="#ctx0" brushRef="#br0" timeOffset="181471">12343 10058 0,'-25'-26'15,"-27"0"-15,27 26 0,-1-25 16,26-1 0,26 26-16,-1-26 15,27 26-15,-1-25 16,0-1-16,26 0 0,0 26 15,0-25-15,-25-1 16,25 0-16,-26 26 0,-25 0 16,-1 0-16,-50 0 15</inkml:trace>
  <inkml:trace contextRef="#ctx0" brushRef="#br0" timeOffset="181637">12523 9878 0,'-26'0'16,"26"26"-16,0-1 15,26 1 1,0-26-16,-1 26 0,1 25 16,-26-25-16,26-1 0,-1 27 15,-25-27-15,0 26 16,26 1-16,-26-27 0,0 1 16,0 0-16,26-1 15,-26 1-15</inkml:trace>
  <inkml:trace contextRef="#ctx0" brushRef="#br0" timeOffset="182010">12934 10160 0,'0'-25'16,"0"-1"-16,-26 26 16,0 0-1,1 0 1,25 26-1,0-1-15,0 1 16,25-1-16,-25 1 0,26 0 16,0-26-16,-1 25 15,1-25-15,-1 26 0,1-26 16,0 0 0,-1-26-16,1 26 0,-26-25 15,26 25-15,-26-26 0,0 0 16,-26 1-1,0-1-15,1 1 16,-1 25-16,0-26 0,1 26 16,-1 0-16,1 0 15,-1 0-15,26 26 16,26-26 0,-1 0-16,26 0 15</inkml:trace>
  <inkml:trace contextRef="#ctx0" brushRef="#br0" timeOffset="182358">13318 10032 0,'26'-26'16,"0"26"-16,-52 0 15,0 0 1,1 0 0,-1 0-16,26 26 15,0 0-15,0-1 16,0 1-16,0 0 15,0-1-15,26 1 16,-1-1 0,1-25-16,0 0 0,-1 0 15,1 0-15,0 0 16,-1-25-16,1 25 16,-26-26-16,0 1 0,0-1 15,0 0-15,-26 1 16,1-1-16,-1 0 15,-25 26-15,25 0 16,0 0-16,1 0 0,-1 0 16,0 0-16,1 26 0,25 0 15,25-26 1</inkml:trace>
  <inkml:trace contextRef="#ctx0" brushRef="#br0" timeOffset="182561">13524 9801 0,'0'-26'0,"-26"1"16,26 50 0,26 1-1,-26 0-15,25-1 0,-25 27 16,26-27-16,0 1 15,-26 0-15,25-1 0,-25 1 16,26 0-16</inkml:trace>
  <inkml:trace contextRef="#ctx0" brushRef="#br0" timeOffset="182844">13780 9878 0,'-25'-51'15,"25"25"-15,-26 0 0,0 26 16,26-25-16,-25 25 16,-1 0-16,26 25 15,0 1-15,0 0 16,26-1-16,-26 1 16,25-26-16,-25 26 0,26-1 15,0-25-15,-1 0 0,1 26 16,-1-26-16,1 26 15,0-26-15,-26 25 0,0 1 16,-26 0 0,0-1-16,-25 1 0,26-26 15,-27 26-15</inkml:trace>
  <inkml:trace contextRef="#ctx0" brushRef="#br0" timeOffset="183282">13498 9570 0,'-26'0'0,"-25"0"16,0-26-16,25 26 0,26-25 16,0-27-16,0 1 15,0 0-15,51-26 0,-25 0 16,51-26-16,0 1 0,26-27 16,25 1-16,0-26 15,26 26-15,26 0 0,25-1 16,26 1-16,0 25 0,25 26 15,1 0-15,-26 0 16,25 26-16,-50 25 0,-27 1 16,1 25-16,-78 0 15,1 0-15,-52 0 0,-25 0 16,-26 25-16,0 1 0,-26 0 16,1-1-16,-1 1 15,-25-26-15,25 26 0,-25-1 16,25-25-16</inkml:trace>
  <inkml:trace contextRef="#ctx0" brushRef="#br0" timeOffset="184052">16602 7312 0,'-25'0'0,"25"-25"31,25 25-15,-25 25-16,26-25 15,-26 26-15,26 0 0,-26-1 16,25 27-16,1-27 16,0 27-16,-26-1 0,25-25 15,1 25-15,-26-26 0,26 1 16,-26 0-16,25-26 16,-25 25-16,0-50 31,-25-1-31,25 0 15,-26 1-15,0-1 0,26-25 16,-25 0-16,-1-1 16,26-25-16,-26 26 0,26-26 15,-25 0-15,25 0 16,0 0-16,0 0 0,25 26 16,-25 25-16,26-25 0,0 25 15,25 26-15,-25 0 16,-1 0-16,1 26 0,0-1 15,-1 1-15,1 25 16,-26 1-16,0-1 0,-26 0 16,1 1-16,25-1 0,-26 0 15,0 1-15,1-27 16,-1 1-16,26 0 0,-26-26 16,26 25-16,26-25 15,0 0-15,25 0 16,-25-25-16,25 25 15,0 0-15,1 0 0,-1 25 16,0-25-16,-25 26 0,0 0 16,-1-1-16,1 1 15,-26 25-15,-26-25 16,-25 25-16,0-25 0,-1-1 16,1 1-16,0 0 15,-1-26-15,27 0 0,-27 0 16,1 0-16,25 0 0,1-26 15,-1 0-15</inkml:trace>
  <inkml:trace contextRef="#ctx0" brushRef="#br0" timeOffset="184458">17141 7081 0,'26'-25'15,"25"-1"-15,-25 0 0,-1 26 16,1 0-16,0 0 15,-26 26-15,0 0 0,25-1 16,-25 27-16,0-1 0,0 0 16,26 1-16,-26-1 15,26-25-15,-26 25 0,25 0 16,1-25-16,-26 0 16,26 25-16,-1-51 0,-25 26 15,0-52 16,-25 0-31,-1 1 0,26-27 16,-26 1-16,26 0 16,-25-1-16,25-25 0,-26 0 15,26 0-15,-26 26 0,26-26 16,0 26-16,0 25 16,0 0-16,26 26 0,0 0 15,-1 26-15,1 0 16,25 25-16,-25 26 0,25-26 15,1 26-15,-27 0 0,27 0 16,-1 0-16,-25-25 16,-1-1-16,1 0 0</inkml:trace>
  <inkml:trace contextRef="#ctx0" brushRef="#br0" timeOffset="184615">17346 7595 0,'-25'-26'0,"-1"0"16,0 1-16,26-1 16,0 0-16,26 1 0,0-1 15,-1 0-15,27-25 16,-1 25-16,0 1 0</inkml:trace>
  <inkml:trace contextRef="#ctx0" brushRef="#br0" timeOffset="184953">18116 6902 0,'26'-26'0,"-26"0"15,0 1-15,0-1 0,0 0 16,-26 26-16,0-25 0,-25 25 16,26 0-1,-1 0-15,-25 0 0,25 25 16,0 1-16,1 0 15,-1-1-15,26 1 0,0 0 16,26-1-16,-1 1 0,27 0 16,-1-1-16,0 27 15,26-27-15,0 1 0,-26 0 16,26-1-16,-25 1 0,-1 0 16,-25-1-16,-26 27 15,0-27-15,0 1 0,-52 0 16,1-26-16,-26 25 15,0 1-15,0-26 0,0 0 16,-25 0-16,50 0 0,-25 0 16</inkml:trace>
  <inkml:trace contextRef="#ctx0" brushRef="#br0" timeOffset="185508">18347 6235 0,'-51'-52'0,"-26"27"16,0-27-16,-26 27 16,-25-1-16,-26 26 0,0 0 15,-26 26-15,-25-1 16,0 27-16,0 25 0,-1 0 16,27 25-16,-26 27 0,51 25 15,25-26-15,27 51 16,-1-25-16,77 0 0,26 26 15,26-26-15,25-26 0,26 26 16,26-51-16,25-1 16,26-25-16,26 0 0,-1-25 15,27-27-15,-1 1 16,26-26-16,0-26 0,0 1 16,0-27-16,-1-25 15,-24 0-15,-1-25 0,-25-27 16,-27 1-16,-24-51 0,-1 25 15,-51-52-15,0 27 16,-51-27-16,-26 1 0,-26 0 16,-51 25-16,0 26 15,-77 26-15,0 26 0,-51 50 16,-26 27-16,-26 25 0,1 25 16,-26 27-16</inkml:trace>
  <inkml:trace contextRef="#ctx0" brushRef="#br0" timeOffset="186789">19322 11315 0,'-26'0'15,"1"0"-15,50 0 16,1 0 0,25 0-16,1 0 0,50 0 15,-25-26-15,52 26 0,-27-26 16,26 26-16,26-25 16,-51 25-16,25 0 0,-25 0 15,-26 0-15,0 0 0,-52 0 16,1 0-16</inkml:trace>
  <inkml:trace contextRef="#ctx0" brushRef="#br0" timeOffset="187020">19656 11443 0,'-52'0'0,"27"26"0,-1-26 16,0 0-16,1 25 15,50-25 1,1 0-16,0 0 16,51 0-16,0 0 0,-1-25 15,53 25-15,-27 0 16,27 0-16,25-26 0,-52 26 16,27 0-16,-53 0 0,1 0 15,-25 0-15</inkml:trace>
  <inkml:trace contextRef="#ctx0" brushRef="#br0" timeOffset="898792">16833 1591 0,'0'-26'16,"26"26"-1,-52 0 1,26-25-16,-25 25 0,-1 0 16,0 0-16,1 0 15,-1 0 1,0 25-16,1-25 0,-1 0 16,0 0-16,1 26 15,-1 0-15,0-1 0,1 1 16,-1 25-16,26-25 0,-26 25 15,26 26-15,-25-26 16,25 26-16,0-25 0,25-1 16,1 0-16,0 26 15,-1-51-15,27 25 0,-1-25 16,26 0-16,0-1 16,0-25-16,0 0 0,0 0 15,0-25-15,0 25 0,0-52 16,0 27-16,-26-27 15,0 27-15,1-52 0,-27 25 16,1-25-16,-26 26 0,0-26 16,-26 0-16,1 0 15,-1 26-15,0-26 0,-25 26 16,0 25-16,-1-25 16,-24 51-16,24 0 0,1 0 15,0 0-15,-1 25 0,1 1 16,25 0-16,1 25 15</inkml:trace>
  <inkml:trace contextRef="#ctx0" brushRef="#br0" timeOffset="899588">16731 2412 0,'-26'0'16,"26"26"31,-26-26-47,26 25 0,-25 1 15,25 0-15,-26-1 16,26 1-16,-26-1 0,1 27 16,-1-27-16,26 27 0,-26-1 15,1-25-15,25 25 16,-26 0-16,26-25 0,0 0 15,0 25-15,0-25 16,0-1-16,0 1 16,26-26-16,-1 0 15,1 0 1,25 0-16,-25 0 0,25-26 16,1 26-16,-1 0 15,26 0-15,0-25 0,0 25 16,0 0-16,0 0 0,-26 0 15,26 0-15,-26 0 16,26 0-16,-51 0 0,25 0 16,-25 0-16,0 0 15,-1 0-15,1 0 16,-26-26 0,0 0-1,0 1 1,0-1-16,-26 0 15,26 1 1,-25-1-16,25-25 0,-26 25 16,0-25-16,26 25 15,-25-25-15,-1-1 0,0 1 16,26 26-16,-25-27 16,25 27-16,-26-1 0,26 0 15,0 1-15,0-1 0,0 0 31,26 26-15,-1 0 0,-25 26-1</inkml:trace>
  <inkml:trace contextRef="#ctx0" brushRef="#br0" timeOffset="900301">17193 3207 0,'25'0'15,"1"0"32,-26 26-31,25-26-16,-25 26 0,26-1 16,0 1-1,-26 25-15,25-25 0,1 25 16,-26 0-16,26 1 15,-1 25-15,1-26 0,0 26 16,-26 0-16,25 0 0,1 0 16,-26-26-16,26 26 15,-1 0-15,-25 0 0,26-26 16,0 26-16,-26 0 16,25-25-16,-25 25 0,26-26 15,-26 26-15,0-26 0,0 1 16,0-1-16,0 26 15,26-26-15,-26 1 0,0-1 16,0 0-16,25 0 0,-25 1 16,0-1-16,0 0 15,26-25-15,-26 25 0,0-25 16,0 25-16,0 1 16,0-27-16,0 1 15,0-52 1,0 1-1,0-1-15</inkml:trace>
  <inkml:trace contextRef="#ctx0" brushRef="#br0" timeOffset="900559">17372 5362 0,'26'26'16,"-1"0"15,1-1-31,0-25 16,-1 26-16,1-26 0,0 26 15,-1-1-15,1-25 16,0 26-16,-1-26 0,1 0 15,0 26-15,-1-26 16,1 0-16</inkml:trace>
  <inkml:trace contextRef="#ctx0" brushRef="#br0" timeOffset="900770">18065 5414 0,'25'-26'0,"-25"0"16,-25 26 15,-1 26-31,1 0 16,-1-26-16,0 25 0,1 1 15,-1 0-15,0-1 16,1 1-16,-1 0 0,0-1 16,1 1-16,-1 0 15,0-1-15</inkml:trace>
  <inkml:trace contextRef="#ctx0" brushRef="#br0" timeOffset="903664">17860 8313 0,'0'-26'16,"0"1"-1,0-1 1,25 26 0,1 0-1,-26 26 16,0-1-15,0 1-16,26 0 0,-26-1 16,0 27-16,0-27 15,25 26-15,-25 1 0,0-27 16,26 27-16,-26-27 0,0 27 16,0-27-16,0 1 15,0 0-15,0-1 0,0 1 16,-26 0-1</inkml:trace>
  <inkml:trace contextRef="#ctx0" brushRef="#br0" timeOffset="903910">17654 8775 0,'-25'0'32,"50"25"-17,1-25 1,0 26-16,-1-26 16,1 26-1,0-26-15,-1 25 0,1-25 16,0 26-16</inkml:trace>
  <inkml:trace contextRef="#ctx0" brushRef="#br0" timeOffset="904113">18142 8775 0,'0'-26'16,"-26"52"46,26-1-62,-26-25 16,26 26-16,-25 0 0,-1-1 0,1 1 15,25 0-15,-26-1 16,0-25-16,26 26 0</inkml:trace>
  <inkml:trace contextRef="#ctx0" brushRef="#br0" timeOffset="904589">17834 9339 0,'-26'0'0,"1"-26"16,25 1-1,0-1-15,0 1 16,25-1-1,1 0 1,0 26-16,-1 0 0,1 0 16,0 0-16,-1 0 15,1 0-15,0 26 0,-1 0 16,-25-1 0,0 1-16,0-1 0,0 1 15,0 0-15,-25-1 0,25 1 16,-26 0-16,0-1 15,26 1-15,-25 0 0,25-1 16,-26 1-16,26 0 16,0-1-16</inkml:trace>
  <inkml:trace contextRef="#ctx0" brushRef="#br0" timeOffset="904934">17885 9750 0,'0'25'16,"-25"-25"-16,50 0 31,1 0-15,-26 26-16,26-26 0,-1 0 31,-50 0 0,25-26-15,-26 1 15</inkml:trace>
  <inkml:trace contextRef="#ctx0" brushRef="#br0" timeOffset="905421">18167 9134 0,'0'-26'0,"-25"1"16,-1 25-16,0-26 15,1 0-15,-26 26 0,-1-25 16,1 25-16,0 0 15,-1 0-15,1 0 0,0 0 16,-1 25-16,1-25 0,25 52 16,-25-27-16,25 27 15,1-1-15,-1 0 0,26 0 16,-26 1-16,26 25 16,0-26-16,26 0 0,-26 1 15,51-1-15,-25 0 0,25-25 16,1 25-16,25-25 15,-26-26-15,26 26 0,0-26 16,0 0-16,0-26 16,0 0-16,0 1 0,0-27 15,-26 1-15,0 0 0,1-1 16,-27-25-16,-25 0 16,0-25-16,0 25 0,0 0 15,-51 0-15,25 26 16,-51-1-16,-25 1 0,-1 25 15,1 26-15</inkml:trace>
  <inkml:trace contextRef="#ctx0" brushRef="#br0" timeOffset="924785">6725 8646 0,'25'0'0,"1"0"15,0 0 1,-1 0 15,-25 26-31,0 0 16,26-1-16,-26 1 0,0 0 15,26 25-15,-26-25 0,0 25 16,0 0-16,0-25 16,25 25-16,-25 1 15,0-27-15,0 1 0,0 25 16,0-25-16,0 0 0,0-1 16,0 1-16,0-1 15</inkml:trace>
  <inkml:trace contextRef="#ctx0" brushRef="#br0" timeOffset="925402">6904 8672 0,'0'-26'0,"-25"26"15,25-25 1,25 25 31,1 0-47,25 0 0,-25 0 16,25 0-16,26-26 15,0 26-15,0 0 0,0 0 16,0 0-16,26-26 0,-26 26 15,-26 0-15,26 0 16,-26 0-16,1 0 0,-27 0 16,1 0-16,-1 0 15,-25-25 48,26 25-48,-26 25 79,0 1-78,26 0-16,-26-1 15,0 27-15,25-27 0,-25 27 16,0-1-16,26 0 0,-26 1 16,0-27-16,26 27 15,-26-27-15,0 27 0,0-27 16,0 1-16,0 0 16,0-1-16,0 1 15</inkml:trace>
  <inkml:trace contextRef="#ctx0" brushRef="#br0" timeOffset="925889">8392 8544 0,'0'-26'31,"0"52"0,26-26-31,-26 25 16,0 1-16,26 25 0,-26-25 15,25 25-15,-25-25 16,26 25-16,-26 1 0,26-27 16,-26 27-16,25-27 15,-25 27-15,0-27 0,0 1 16,0 0-16,0-1 16</inkml:trace>
  <inkml:trace contextRef="#ctx0" brushRef="#br0" timeOffset="926453">8521 8544 0,'-26'-26'15,"0"26"1,26-26-1,26 26 1,0 0 0,-1 0-16,1 0 0,25 0 15,1 0-15,-1 0 0,0 0 16,26 0-16,0 0 16,0-25-16,0 25 0,0 0 15,0 0-15,0 0 16,0-26-16,0 26 0,-26 0 15,1 0-15,-1 0 16,-26 0-16,1 0 0,0 0 16,-26 26 15,0-1 94,0 1-125,25-26 16,-25 26-16,0-1 0,26 27 15,-26-27-15,0 27 16,0-27-16,26 27 0,-26-27 15,0 27-15,0-27 16,0 1-16,0 25 0,0-25 16</inkml:trace>
  <inkml:trace contextRef="#ctx0" brushRef="#br0" timeOffset="928897">4287 7851 0,'0'-26'16,"0"1"-16,0-1 0,-25 26 16,25-26-16,-26 26 15,0 0-15,26 26 0,-25-26 16,-1 26-16,0 25 15,26-25-15,0 25 0,-25 0 16,25 1-16,0-1 0,25-25 16,-25 25-16,26-25 15,0-1-15,-1 1 0,27 0 16,-27-1-16,27-25 16,-1 0-16,0 0 0,1 0 15,-1-25-15,0-1 0,0 0 16,1 1-16,-27-1 15,1 0-15,0-25 0,-26 25 16,0-25-16,-26 0 16,0 25-16,1-25 0,-1 25 15,-25-25-15,-1 25 0,27 0 16,-26 26-16,25 0 16,0 0-16,1 26 0,-1 0 15,26-1 1</inkml:trace>
  <inkml:trace contextRef="#ctx0" brushRef="#br0" timeOffset="929505">4493 8185 0,'-26'25'47,"26"1"-47,0 0 16,0-1-16,-26 27 15,26-27-15,0 27 16,-25-27-16,25 26 0,0 1 16,-26-1-16,26 0 15,0 1-15,0-1 0,0-25 16,0-1-16,0 27 0,26-52 15,-1 25-15,1-25 16,25 0-16,-25 0 16,-1 0-16,27-25 15,-1 25-15,0-26 0,-25 26 16,25-26-16,1 26 0,-1 0 16,-25 0-16,25 0 15,-25 0-15,-1 0 0,1 26 16,0-26-16,-26-26 47,0 1-32,0-1-15,0 0 16,0 1-16,0-27 0,-26 27 16,26-27-16,-26 1 15,26 0-15,-25 0 0,-1 25 16,0-25-16,-25 25 15,25-25-15,1 25 0,-1 0 16,0 26-16,1 0 16,-1 0-1,26 26-15,-26-26 16,26 26-16,26-26 16</inkml:trace>
  <inkml:trace contextRef="#ctx0" brushRef="#br0" timeOffset="929929">4980 8262 0,'-26'0'0,"1"0"15,25-26-15,0 0 16,25 1 0,1-1-16,25 0 15,1 1-15,-1 25 0,0-26 16,26 0-16,-25 1 16,24-1-16,1 26 0,26-26 15,-26 26-15,0 0 16,26 0-16,-26 0 0,25 26 15,-25 0-15,-25-1 0,24 1 16,-24 0-16,-1-1 16,0 1-16,-25 25 0,25-25 15,-25 0-15,0 25 16,-1-25-16,1-1 0,0 1 16,-1 0-16,-25-1 0,26 1 15,-26-1 1,26-25-16,-26 26 15</inkml:trace>
  <inkml:trace contextRef="#ctx0" brushRef="#br0" timeOffset="930326">6417 8492 0,'25'0'31,"1"26"-15,0-26-16,-1 0 16,1 0-16,0 26 15,-1-26-15,1 0 16,0 0-1,-1-26 1,-25 0 0,0 1-1,26-1-15,-26 1 16,26 25-16,-26-26 0,25 0 16,1 1-1,0 25-15,-1 25 16,1 1-1,0 0-15,-1-1 16,-25 1-16,0-1 16</inkml:trace>
  <inkml:trace contextRef="#ctx0" brushRef="#br0" timeOffset="930925">4877 8159 0,'-25'0'16,"-1"0"-16,26-26 15,0 1 1,26 25-16,-26-26 16,25 0-16,1 1 0,25-1 15,-25 0-15,25-25 16,26 0-16,0 25 0,26-25 15,-1-1-15,27 27 16,-1-27-16,26 27 0,0-26 16,0 25-16,0 0 0,0 26 15,0-25-15,0 25 16,0 0-16,0 0 0,-26 0 16,26 0-16,-26 25 15,0-25-15,-25 26 0,0 0 16,-1-1-16,1 26 0,-26-25 15,-26 25-15,26-25 16,-51 25-16,25 1 0,-25-27 16,-1 27-16,1-27 15,0 27-15,-26-27 0,0 1 16,25 0-16,-25-1 16,0 27-1,0-27 1,0 1-16</inkml:trace>
  <inkml:trace contextRef="#ctx0" brushRef="#br0" timeOffset="931278">8136 8159 0,'25'0'47,"1"0"-47,0 0 15,-1 0-15,1 0 16,0 0-16,-1 26 16,1-26-16,0 25 15,-1-25-15,1 0 31,0 0-15,-26-25-16,25 25 16,-25-26-16,26 0 15,0 1 1,-26-1 0,25 26-16,-50 26 31,-1-1-31</inkml:trace>
  <inkml:trace contextRef="#ctx0" brushRef="#br0" timeOffset="937625">7263 8826 0,'26'0'0,"-26"-26"0,0 1 15,0-1 1,0 0 0,0 1-1,-26 25-15,1 0 32,25 25-32,-26-25 0,26 26 15,0 0-15,-26-1 16,26 1-16,0 25 0,0 1 15,0-1-15,0 0 16,0 1-16,26-1 0,-26 0 16,26 1-16,-26-1 0,25-26 15,-25 27-15,0-27 16,26 1-16,-26 0 0,0-1 16</inkml:trace>
  <inkml:trace contextRef="#ctx0" brushRef="#br0" timeOffset="937991">7161 9211 0,'25'0'32,"1"0"-17,0-26-15,-1 26 0,27 0 16,-27-25-16,1 25 0,25 0 15,-25-26-15,0 26 16,-1-26-16,1 26 0,-26-25 16,0-1-1,0 0 1,0 1-16,-26 25 16,26-26-1,-25 26-15,25 26 16,0-1-1,0 1 1,25 0-16,-25-1 16,0 1-16,0 0 15,26-26-15</inkml:trace>
  <inkml:trace contextRef="#ctx0" brushRef="#br0" timeOffset="938149">7597 8903 0,'-26'0'0,"26"-26"0,-25 26 15,25-25-15,0 50 47,0 1-31</inkml:trace>
  <inkml:trace contextRef="#ctx0" brushRef="#br0" timeOffset="938760">7648 8954 0,'0'26'31,"0"0"-16,0-1 1,0 1 0,0 0-16,0-1 0,0 1 15,0 0 1,26-26-16,0 0 31,-26-26-15,0 0-16,0 1 15,0-1 1,0 0-16,-26 1 16,26-1-16,0 0 0,-26 1 15,26-1 1,26 26 0,0-26-1,-1 26-15,1 0 16,0 0-16,-26 26 15,25-26-15,1 26 0,0-26 16,-1 25-16,1 1 16,-26 0-16,0-1 15,0 1 1,0 0-16,-26-26 16,1 0-1,-1 0-15,26-26 16,-26 26-16,26-26 15,0 1-15,0-1 0,26 0 16,-26 1-16,26-1 0,-1 0 16,1 1-16,-1-1 15,27 0-15,-27 26 0,1 0 16,0 0 0,-26 26-16,0 0 15</inkml:trace>
</inkml:ink>
</file>

<file path=ppt/media/hdphoto1.wdp>
</file>

<file path=ppt/media/image1.png>
</file>

<file path=ppt/media/image10.png>
</file>

<file path=ppt/media/image11.png>
</file>

<file path=ppt/media/image12.png>
</file>

<file path=ppt/media/image13.jpeg>
</file>

<file path=ppt/media/image14.png>
</file>

<file path=ppt/media/image15.jpeg>
</file>

<file path=ppt/media/image16.png>
</file>

<file path=ppt/media/image17.jpeg>
</file>

<file path=ppt/media/image18.jpg>
</file>

<file path=ppt/media/image19.jpeg>
</file>

<file path=ppt/media/image2.png>
</file>

<file path=ppt/media/image20.jpeg>
</file>

<file path=ppt/media/image21.jpeg>
</file>

<file path=ppt/media/image22.tiff>
</file>

<file path=ppt/media/image23.tiff>
</file>

<file path=ppt/media/image24.tiff>
</file>

<file path=ppt/media/image25.tiff>
</file>

<file path=ppt/media/image26.jpeg>
</file>

<file path=ppt/media/image27.jpg>
</file>

<file path=ppt/media/image28.jpg>
</file>

<file path=ppt/media/image29.jpg>
</file>

<file path=ppt/media/image3.jpeg>
</file>

<file path=ppt/media/image30.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01775E-EDE2-4DE5-A02D-A8BD8C6F6AC0}" type="slidenum">
              <a:rPr lang="en-US" smtClean="0"/>
              <a:t>2</a:t>
            </a:fld>
            <a:endParaRPr lang="en-US"/>
          </a:p>
        </p:txBody>
      </p:sp>
    </p:spTree>
    <p:extLst>
      <p:ext uri="{BB962C8B-B14F-4D97-AF65-F5344CB8AC3E}">
        <p14:creationId xmlns:p14="http://schemas.microsoft.com/office/powerpoint/2010/main" val="707665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01775E-EDE2-4DE5-A02D-A8BD8C6F6AC0}" type="slidenum">
              <a:rPr lang="en-US" smtClean="0"/>
              <a:t>11</a:t>
            </a:fld>
            <a:endParaRPr lang="en-US"/>
          </a:p>
        </p:txBody>
      </p:sp>
    </p:spTree>
    <p:extLst>
      <p:ext uri="{BB962C8B-B14F-4D97-AF65-F5344CB8AC3E}">
        <p14:creationId xmlns:p14="http://schemas.microsoft.com/office/powerpoint/2010/main" val="37560298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76386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2/9/2022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hyperlink" Target="https://cloudplatform.sap.com/"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account.hanatrial.ondemand.com/cockpit"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www.w3schools.co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www.w3schools.com/"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github.com/soyuztechnologies/brakesindia_UI5_Fiori_Feb7/blob/master/Day%201/First%20HTML%20Page/FirstHtmlPage.html"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w3schools.com/tags/default.asp"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www.w3schools.com/tags/tag_br.asp"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eg"/><Relationship Id="rId1" Type="http://schemas.openxmlformats.org/officeDocument/2006/relationships/slideLayout" Target="../slideLayouts/slideLayout7.xml"/><Relationship Id="rId4" Type="http://schemas.openxmlformats.org/officeDocument/2006/relationships/hyperlink" Target="https://github.com/soyuztechnologies/brakesindia_UI5_Fiori_Feb7/blob/master/Day%201/Basic%20HTML%20Tags/index.html"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hyperlink" Target="https://github.com/soyuztechnologies/brakesindia_UI5_Fiori_Feb7/tree/master/Day%201/Image%20in%20HTML%20Page/images" TargetMode="External"/><Relationship Id="rId4" Type="http://schemas.openxmlformats.org/officeDocument/2006/relationships/hyperlink" Target="https://github.com/soyuztechnologies/brakesindia_UI5_Fiori_Feb7/blob/master/Day%201/Image%20in%20HTML%20Page/index.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jpeg"/><Relationship Id="rId1" Type="http://schemas.openxmlformats.org/officeDocument/2006/relationships/slideLayout" Target="../slideLayouts/slideLayout7.xml"/><Relationship Id="rId5" Type="http://schemas.openxmlformats.org/officeDocument/2006/relationships/hyperlink" Target="https://github.com/soyuztechnologies/brakesindia_UI5_Fiori_Feb7/blob/master/Day%201/Form%20in%20HTML/index.html" TargetMode="External"/><Relationship Id="rId4" Type="http://schemas.openxmlformats.org/officeDocument/2006/relationships/hyperlink" Target="https://github.com/soyuztechnologies/brakesindia_UI5_Fiori_Feb7/blob/master/Day%201/List%20in%20HTML/index.html"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image" Target="../media/image21.jpeg"/><Relationship Id="rId7" Type="http://schemas.openxmlformats.org/officeDocument/2006/relationships/image" Target="../media/image25.tiff"/><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24.tiff"/><Relationship Id="rId5" Type="http://schemas.openxmlformats.org/officeDocument/2006/relationships/image" Target="../media/image23.tiff"/><Relationship Id="rId10" Type="http://schemas.openxmlformats.org/officeDocument/2006/relationships/image" Target="../media/image2.png"/><Relationship Id="rId4" Type="http://schemas.openxmlformats.org/officeDocument/2006/relationships/image" Target="../media/image22.tiff"/><Relationship Id="rId9" Type="http://schemas.openxmlformats.org/officeDocument/2006/relationships/hyperlink" Target="https://anubhavtrainings.com/"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7.jpg"/><Relationship Id="rId7" Type="http://schemas.openxmlformats.org/officeDocument/2006/relationships/image" Target="../media/image29.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8.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30.png"/></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nodejs.org/en/"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code.visualstudio.com/"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customXml" Target="../ink/ink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122712" y="2918300"/>
            <a:ext cx="6629399" cy="646331"/>
          </a:xfrm>
          <a:prstGeom prst="rect">
            <a:avLst/>
          </a:prstGeom>
          <a:noFill/>
        </p:spPr>
        <p:txBody>
          <a:bodyPr wrap="square" rtlCol="0">
            <a:spAutoFit/>
          </a:bodyPr>
          <a:lstStyle/>
          <a:p>
            <a:r>
              <a:rPr lang="en-US" sz="3600" spc="-150" dirty="0">
                <a:solidFill>
                  <a:schemeClr val="bg1"/>
                </a:solidFill>
              </a:rPr>
              <a:t>Anubhav Oberoy</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1 </a:t>
            </a:r>
          </a:p>
        </p:txBody>
      </p:sp>
      <p:sp>
        <p:nvSpPr>
          <p:cNvPr id="9" name="TextBox 8">
            <a:extLst>
              <a:ext uri="{FF2B5EF4-FFF2-40B4-BE49-F238E27FC236}">
                <a16:creationId xmlns:a16="http://schemas.microsoft.com/office/drawing/2014/main" xmlns="" id="{029AD5CA-C2E2-40A6-8CE6-90DA460ACF0D}"/>
              </a:ext>
            </a:extLst>
          </p:cNvPr>
          <p:cNvSpPr txBox="1"/>
          <p:nvPr/>
        </p:nvSpPr>
        <p:spPr>
          <a:xfrm>
            <a:off x="122712" y="154049"/>
            <a:ext cx="10347670" cy="1754326"/>
          </a:xfrm>
          <a:prstGeom prst="rect">
            <a:avLst/>
          </a:prstGeom>
          <a:noFill/>
        </p:spPr>
        <p:txBody>
          <a:bodyPr wrap="square" rtlCol="0">
            <a:spAutoFit/>
          </a:bodyPr>
          <a:lstStyle/>
          <a:p>
            <a:r>
              <a:rPr lang="en-US" sz="5400" b="1" cap="all" spc="-150" dirty="0">
                <a:solidFill>
                  <a:srgbClr val="92D050"/>
                </a:solidFill>
              </a:rPr>
              <a:t>SAP </a:t>
            </a:r>
            <a:r>
              <a:rPr lang="en-US" sz="5400" b="1" dirty="0">
                <a:solidFill>
                  <a:srgbClr val="92D050"/>
                </a:solidFill>
              </a:rPr>
              <a:t>UI5 &amp; FIORI with OData TRAINING</a:t>
            </a:r>
          </a:p>
        </p:txBody>
      </p:sp>
    </p:spTree>
    <p:extLst>
      <p:ext uri="{BB962C8B-B14F-4D97-AF65-F5344CB8AC3E}">
        <p14:creationId xmlns:p14="http://schemas.microsoft.com/office/powerpoint/2010/main" val="69812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33AD054B-075C-42B8-8D63-FFEAAA58EBE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grpSp>
        <p:nvGrpSpPr>
          <p:cNvPr id="3" name="Group 2">
            <a:extLst>
              <a:ext uri="{FF2B5EF4-FFF2-40B4-BE49-F238E27FC236}">
                <a16:creationId xmlns:a16="http://schemas.microsoft.com/office/drawing/2014/main" xmlns="" id="{E3BF3836-31C5-4391-970C-09BAB50A843B}"/>
              </a:ext>
            </a:extLst>
          </p:cNvPr>
          <p:cNvGrpSpPr/>
          <p:nvPr/>
        </p:nvGrpSpPr>
        <p:grpSpPr>
          <a:xfrm>
            <a:off x="1043608" y="1407628"/>
            <a:ext cx="9873277" cy="4723804"/>
            <a:chOff x="1240138" y="1110459"/>
            <a:chExt cx="9443509" cy="5034642"/>
          </a:xfrm>
        </p:grpSpPr>
        <p:sp>
          <p:nvSpPr>
            <p:cNvPr id="132" name="Oval 131">
              <a:extLst>
                <a:ext uri="{FF2B5EF4-FFF2-40B4-BE49-F238E27FC236}">
                  <a16:creationId xmlns:a16="http://schemas.microsoft.com/office/drawing/2014/main" xmlns="" id="{33296A07-9BB4-44C1-87A2-FF77A5DEB4DC}"/>
                </a:ext>
              </a:extLst>
            </p:cNvPr>
            <p:cNvSpPr/>
            <p:nvPr/>
          </p:nvSpPr>
          <p:spPr>
            <a:xfrm>
              <a:off x="1240138" y="2129167"/>
              <a:ext cx="2997228" cy="299722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3" name="Freeform: Shape 27">
              <a:extLst>
                <a:ext uri="{FF2B5EF4-FFF2-40B4-BE49-F238E27FC236}">
                  <a16:creationId xmlns:a16="http://schemas.microsoft.com/office/drawing/2014/main" xmlns="" id="{FCBAB0FD-7762-4FAC-9F62-A31755740594}"/>
                </a:ext>
              </a:extLst>
            </p:cNvPr>
            <p:cNvSpPr/>
            <p:nvPr/>
          </p:nvSpPr>
          <p:spPr>
            <a:xfrm>
              <a:off x="2662552" y="2129167"/>
              <a:ext cx="1574815" cy="2997226"/>
            </a:xfrm>
            <a:custGeom>
              <a:avLst/>
              <a:gdLst>
                <a:gd name="connsiteX0" fmla="*/ 76201 w 1574815"/>
                <a:gd name="connsiteY0" fmla="*/ 0 h 2997226"/>
                <a:gd name="connsiteX1" fmla="*/ 1574815 w 1574815"/>
                <a:gd name="connsiteY1" fmla="*/ 1498613 h 2997226"/>
                <a:gd name="connsiteX2" fmla="*/ 76201 w 1574815"/>
                <a:gd name="connsiteY2" fmla="*/ 2997226 h 2997226"/>
                <a:gd name="connsiteX3" fmla="*/ 0 w 1574815"/>
                <a:gd name="connsiteY3" fmla="*/ 2993379 h 2997226"/>
                <a:gd name="connsiteX4" fmla="*/ 0 w 1574815"/>
                <a:gd name="connsiteY4" fmla="*/ 3848 h 2997226"/>
                <a:gd name="connsiteX5" fmla="*/ 76201 w 1574815"/>
                <a:gd name="connsiteY5" fmla="*/ 0 h 299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815" h="2997226">
                  <a:moveTo>
                    <a:pt x="76201" y="0"/>
                  </a:moveTo>
                  <a:cubicBezTo>
                    <a:pt x="903863" y="0"/>
                    <a:pt x="1574815" y="670952"/>
                    <a:pt x="1574815" y="1498613"/>
                  </a:cubicBezTo>
                  <a:cubicBezTo>
                    <a:pt x="1574815" y="2326274"/>
                    <a:pt x="903863" y="2997226"/>
                    <a:pt x="76201" y="2997226"/>
                  </a:cubicBezTo>
                  <a:lnTo>
                    <a:pt x="0" y="2993379"/>
                  </a:lnTo>
                  <a:lnTo>
                    <a:pt x="0" y="3848"/>
                  </a:lnTo>
                  <a:lnTo>
                    <a:pt x="76201"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34" name="Oval 133">
              <a:extLst>
                <a:ext uri="{FF2B5EF4-FFF2-40B4-BE49-F238E27FC236}">
                  <a16:creationId xmlns:a16="http://schemas.microsoft.com/office/drawing/2014/main" xmlns="" id="{7CFE87E5-5C5A-4D30-AD7A-F6C8B6ECDE1B}"/>
                </a:ext>
              </a:extLst>
            </p:cNvPr>
            <p:cNvSpPr/>
            <p:nvPr/>
          </p:nvSpPr>
          <p:spPr>
            <a:xfrm>
              <a:off x="1606120" y="2471140"/>
              <a:ext cx="2305645" cy="2305644"/>
            </a:xfrm>
            <a:prstGeom prst="ellipse">
              <a:avLst/>
            </a:prstGeom>
            <a:solidFill>
              <a:schemeClr val="bg1"/>
            </a:solidFill>
            <a:ln>
              <a:noFill/>
            </a:ln>
            <a:effectLst>
              <a:outerShdw blurRad="6223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5" name="Oval 4">
              <a:extLst>
                <a:ext uri="{FF2B5EF4-FFF2-40B4-BE49-F238E27FC236}">
                  <a16:creationId xmlns:a16="http://schemas.microsoft.com/office/drawing/2014/main" xmlns="" id="{083C07D1-1527-41BD-B829-9A28F60B6C68}"/>
                </a:ext>
              </a:extLst>
            </p:cNvPr>
            <p:cNvSpPr/>
            <p:nvPr/>
          </p:nvSpPr>
          <p:spPr>
            <a:xfrm>
              <a:off x="2662551" y="1220484"/>
              <a:ext cx="2407299" cy="4814592"/>
            </a:xfrm>
            <a:custGeom>
              <a:avLst/>
              <a:gdLst>
                <a:gd name="connsiteX0" fmla="*/ 0 w 5342086"/>
                <a:gd name="connsiteY0" fmla="*/ 2671041 h 5342082"/>
                <a:gd name="connsiteX1" fmla="*/ 2671043 w 5342086"/>
                <a:gd name="connsiteY1" fmla="*/ 0 h 5342082"/>
                <a:gd name="connsiteX2" fmla="*/ 5342086 w 5342086"/>
                <a:gd name="connsiteY2" fmla="*/ 2671041 h 5342082"/>
                <a:gd name="connsiteX3" fmla="*/ 2671043 w 5342086"/>
                <a:gd name="connsiteY3" fmla="*/ 5342082 h 5342082"/>
                <a:gd name="connsiteX4" fmla="*/ 0 w 5342086"/>
                <a:gd name="connsiteY4" fmla="*/ 2671041 h 5342082"/>
                <a:gd name="connsiteX0" fmla="*/ 0 w 5342086"/>
                <a:gd name="connsiteY0" fmla="*/ 2671041 h 5342082"/>
                <a:gd name="connsiteX1" fmla="*/ 2671043 w 5342086"/>
                <a:gd name="connsiteY1" fmla="*/ 0 h 5342082"/>
                <a:gd name="connsiteX2" fmla="*/ 5342086 w 5342086"/>
                <a:gd name="connsiteY2" fmla="*/ 2671041 h 5342082"/>
                <a:gd name="connsiteX3" fmla="*/ 2671043 w 5342086"/>
                <a:gd name="connsiteY3" fmla="*/ 5342082 h 5342082"/>
                <a:gd name="connsiteX4" fmla="*/ 91440 w 5342086"/>
                <a:gd name="connsiteY4" fmla="*/ 2762481 h 5342082"/>
                <a:gd name="connsiteX0" fmla="*/ 0 w 5342086"/>
                <a:gd name="connsiteY0" fmla="*/ 2671041 h 5342082"/>
                <a:gd name="connsiteX1" fmla="*/ 2671043 w 5342086"/>
                <a:gd name="connsiteY1" fmla="*/ 0 h 5342082"/>
                <a:gd name="connsiteX2" fmla="*/ 5342086 w 5342086"/>
                <a:gd name="connsiteY2" fmla="*/ 2671041 h 5342082"/>
                <a:gd name="connsiteX3" fmla="*/ 2671043 w 5342086"/>
                <a:gd name="connsiteY3" fmla="*/ 5342082 h 5342082"/>
                <a:gd name="connsiteX0" fmla="*/ 0 w 2671043"/>
                <a:gd name="connsiteY0" fmla="*/ 0 h 5342082"/>
                <a:gd name="connsiteX1" fmla="*/ 2671043 w 2671043"/>
                <a:gd name="connsiteY1" fmla="*/ 2671041 h 5342082"/>
                <a:gd name="connsiteX2" fmla="*/ 0 w 2671043"/>
                <a:gd name="connsiteY2" fmla="*/ 5342082 h 5342082"/>
              </a:gdLst>
              <a:ahLst/>
              <a:cxnLst>
                <a:cxn ang="0">
                  <a:pos x="connsiteX0" y="connsiteY0"/>
                </a:cxn>
                <a:cxn ang="0">
                  <a:pos x="connsiteX1" y="connsiteY1"/>
                </a:cxn>
                <a:cxn ang="0">
                  <a:pos x="connsiteX2" y="connsiteY2"/>
                </a:cxn>
              </a:cxnLst>
              <a:rect l="l" t="t" r="r" b="b"/>
              <a:pathLst>
                <a:path w="2671043" h="5342082">
                  <a:moveTo>
                    <a:pt x="0" y="0"/>
                  </a:moveTo>
                  <a:cubicBezTo>
                    <a:pt x="1475176" y="0"/>
                    <a:pt x="2671043" y="1195866"/>
                    <a:pt x="2671043" y="2671041"/>
                  </a:cubicBezTo>
                  <a:cubicBezTo>
                    <a:pt x="2671043" y="4146216"/>
                    <a:pt x="1475176" y="5342082"/>
                    <a:pt x="0" y="5342082"/>
                  </a:cubicBezTo>
                </a:path>
              </a:pathLst>
            </a:custGeom>
            <a:noFill/>
            <a:ln cap="rnd">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36" name="Group 135">
              <a:extLst>
                <a:ext uri="{FF2B5EF4-FFF2-40B4-BE49-F238E27FC236}">
                  <a16:creationId xmlns:a16="http://schemas.microsoft.com/office/drawing/2014/main" xmlns="" id="{C29B0797-D5D2-4F51-8341-F116630CB24E}"/>
                </a:ext>
              </a:extLst>
            </p:cNvPr>
            <p:cNvGrpSpPr/>
            <p:nvPr/>
          </p:nvGrpSpPr>
          <p:grpSpPr>
            <a:xfrm>
              <a:off x="2566160" y="1127027"/>
              <a:ext cx="192783" cy="5001506"/>
              <a:chOff x="2237993" y="928247"/>
              <a:chExt cx="192783" cy="5001506"/>
            </a:xfrm>
            <a:solidFill>
              <a:schemeClr val="accent5"/>
            </a:solidFill>
          </p:grpSpPr>
          <p:sp>
            <p:nvSpPr>
              <p:cNvPr id="137" name="Oval 136">
                <a:extLst>
                  <a:ext uri="{FF2B5EF4-FFF2-40B4-BE49-F238E27FC236}">
                    <a16:creationId xmlns:a16="http://schemas.microsoft.com/office/drawing/2014/main" xmlns="" id="{8097F82B-FD72-4E82-B390-728F52948A97}"/>
                  </a:ext>
                </a:extLst>
              </p:cNvPr>
              <p:cNvSpPr/>
              <p:nvPr/>
            </p:nvSpPr>
            <p:spPr>
              <a:xfrm>
                <a:off x="2237993" y="928247"/>
                <a:ext cx="192783" cy="19278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8" name="Oval 137">
                <a:extLst>
                  <a:ext uri="{FF2B5EF4-FFF2-40B4-BE49-F238E27FC236}">
                    <a16:creationId xmlns:a16="http://schemas.microsoft.com/office/drawing/2014/main" xmlns="" id="{AC0E34D9-333A-49FC-98F4-1D9CCE7AC98C}"/>
                  </a:ext>
                </a:extLst>
              </p:cNvPr>
              <p:cNvSpPr/>
              <p:nvPr/>
            </p:nvSpPr>
            <p:spPr>
              <a:xfrm>
                <a:off x="2237993" y="5736970"/>
                <a:ext cx="192783" cy="19278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39" name="Oval 138">
              <a:extLst>
                <a:ext uri="{FF2B5EF4-FFF2-40B4-BE49-F238E27FC236}">
                  <a16:creationId xmlns:a16="http://schemas.microsoft.com/office/drawing/2014/main" xmlns="" id="{5861EAAC-6856-4238-9DBB-1134F7EEA15D}"/>
                </a:ext>
              </a:extLst>
            </p:cNvPr>
            <p:cNvSpPr/>
            <p:nvPr/>
          </p:nvSpPr>
          <p:spPr>
            <a:xfrm>
              <a:off x="4373181" y="1937041"/>
              <a:ext cx="240660" cy="240658"/>
            </a:xfrm>
            <a:prstGeom prst="ellipse">
              <a:avLst/>
            </a:prstGeom>
            <a:solidFill>
              <a:schemeClr val="bg1"/>
            </a:solid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0" name="Rectangle: Rounded Corners 9">
              <a:extLst>
                <a:ext uri="{FF2B5EF4-FFF2-40B4-BE49-F238E27FC236}">
                  <a16:creationId xmlns:a16="http://schemas.microsoft.com/office/drawing/2014/main" xmlns="" id="{14ABE452-5EAA-4AFE-99E4-AA355631F8A0}"/>
                </a:ext>
              </a:extLst>
            </p:cNvPr>
            <p:cNvSpPr/>
            <p:nvPr/>
          </p:nvSpPr>
          <p:spPr>
            <a:xfrm>
              <a:off x="5659779" y="1110459"/>
              <a:ext cx="4147175" cy="824848"/>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1" name="Rectangle: Rounded Corners 11">
              <a:extLst>
                <a:ext uri="{FF2B5EF4-FFF2-40B4-BE49-F238E27FC236}">
                  <a16:creationId xmlns:a16="http://schemas.microsoft.com/office/drawing/2014/main" xmlns="" id="{15BDE9A3-2614-48F2-8FBE-C51B907BBB64}"/>
                </a:ext>
              </a:extLst>
            </p:cNvPr>
            <p:cNvSpPr/>
            <p:nvPr/>
          </p:nvSpPr>
          <p:spPr>
            <a:xfrm>
              <a:off x="5659779" y="5320253"/>
              <a:ext cx="4147175" cy="824848"/>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2" name="Rectangle: Rounded Corners 13">
              <a:extLst>
                <a:ext uri="{FF2B5EF4-FFF2-40B4-BE49-F238E27FC236}">
                  <a16:creationId xmlns:a16="http://schemas.microsoft.com/office/drawing/2014/main" xmlns="" id="{43D497A5-E4E5-4E22-B777-A45D99AA5C5C}"/>
                </a:ext>
              </a:extLst>
            </p:cNvPr>
            <p:cNvSpPr/>
            <p:nvPr/>
          </p:nvSpPr>
          <p:spPr>
            <a:xfrm>
              <a:off x="6149973" y="2162908"/>
              <a:ext cx="4147175" cy="824848"/>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3" name="Rectangle: Rounded Corners 14">
              <a:extLst>
                <a:ext uri="{FF2B5EF4-FFF2-40B4-BE49-F238E27FC236}">
                  <a16:creationId xmlns:a16="http://schemas.microsoft.com/office/drawing/2014/main" xmlns="" id="{D11294CA-C892-4127-9F5E-58AA881BBDEE}"/>
                </a:ext>
              </a:extLst>
            </p:cNvPr>
            <p:cNvSpPr/>
            <p:nvPr/>
          </p:nvSpPr>
          <p:spPr>
            <a:xfrm>
              <a:off x="6149973" y="4267805"/>
              <a:ext cx="4147175" cy="824848"/>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4" name="Rectangle: Rounded Corners 15">
              <a:extLst>
                <a:ext uri="{FF2B5EF4-FFF2-40B4-BE49-F238E27FC236}">
                  <a16:creationId xmlns:a16="http://schemas.microsoft.com/office/drawing/2014/main" xmlns="" id="{06275AA2-7907-4547-871C-C64148677912}"/>
                </a:ext>
              </a:extLst>
            </p:cNvPr>
            <p:cNvSpPr/>
            <p:nvPr/>
          </p:nvSpPr>
          <p:spPr>
            <a:xfrm>
              <a:off x="6536472" y="3215356"/>
              <a:ext cx="4147175" cy="824848"/>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5" name="Oval 144">
              <a:extLst>
                <a:ext uri="{FF2B5EF4-FFF2-40B4-BE49-F238E27FC236}">
                  <a16:creationId xmlns:a16="http://schemas.microsoft.com/office/drawing/2014/main" xmlns="" id="{F92B1449-616F-406F-AA14-FECFB56533B5}"/>
                </a:ext>
              </a:extLst>
            </p:cNvPr>
            <p:cNvSpPr/>
            <p:nvPr/>
          </p:nvSpPr>
          <p:spPr>
            <a:xfrm>
              <a:off x="5115798" y="1148182"/>
              <a:ext cx="720396" cy="7203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6" name="Oval 145">
              <a:extLst>
                <a:ext uri="{FF2B5EF4-FFF2-40B4-BE49-F238E27FC236}">
                  <a16:creationId xmlns:a16="http://schemas.microsoft.com/office/drawing/2014/main" xmlns="" id="{9B216F11-800A-4326-A962-A17DE2FFD09F}"/>
                </a:ext>
              </a:extLst>
            </p:cNvPr>
            <p:cNvSpPr/>
            <p:nvPr/>
          </p:nvSpPr>
          <p:spPr>
            <a:xfrm>
              <a:off x="5115798" y="5372479"/>
              <a:ext cx="720396" cy="7203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7" name="Oval 146">
              <a:extLst>
                <a:ext uri="{FF2B5EF4-FFF2-40B4-BE49-F238E27FC236}">
                  <a16:creationId xmlns:a16="http://schemas.microsoft.com/office/drawing/2014/main" xmlns="" id="{F8F596C2-CF9E-43C3-925F-CF276EC9EBA0}"/>
                </a:ext>
              </a:extLst>
            </p:cNvPr>
            <p:cNvSpPr/>
            <p:nvPr/>
          </p:nvSpPr>
          <p:spPr>
            <a:xfrm>
              <a:off x="5627423" y="2215134"/>
              <a:ext cx="720396" cy="7203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8" name="Oval 147">
              <a:extLst>
                <a:ext uri="{FF2B5EF4-FFF2-40B4-BE49-F238E27FC236}">
                  <a16:creationId xmlns:a16="http://schemas.microsoft.com/office/drawing/2014/main" xmlns="" id="{9AA4C298-EF73-4CB2-AAA5-E24E2A4C5C89}"/>
                </a:ext>
              </a:extLst>
            </p:cNvPr>
            <p:cNvSpPr/>
            <p:nvPr/>
          </p:nvSpPr>
          <p:spPr>
            <a:xfrm>
              <a:off x="5627423" y="4320031"/>
              <a:ext cx="720396" cy="7203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9" name="Oval 148">
              <a:extLst>
                <a:ext uri="{FF2B5EF4-FFF2-40B4-BE49-F238E27FC236}">
                  <a16:creationId xmlns:a16="http://schemas.microsoft.com/office/drawing/2014/main" xmlns="" id="{877732AC-8204-4581-ACEB-AEE6D8C65B79}"/>
                </a:ext>
              </a:extLst>
            </p:cNvPr>
            <p:cNvSpPr/>
            <p:nvPr/>
          </p:nvSpPr>
          <p:spPr>
            <a:xfrm>
              <a:off x="6020329" y="3267582"/>
              <a:ext cx="720396" cy="7203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0" name="Oval 149">
              <a:extLst>
                <a:ext uri="{FF2B5EF4-FFF2-40B4-BE49-F238E27FC236}">
                  <a16:creationId xmlns:a16="http://schemas.microsoft.com/office/drawing/2014/main" xmlns="" id="{3C5E0251-6D0C-47E6-BB3D-9E5031EBA448}"/>
                </a:ext>
              </a:extLst>
            </p:cNvPr>
            <p:cNvSpPr/>
            <p:nvPr/>
          </p:nvSpPr>
          <p:spPr>
            <a:xfrm>
              <a:off x="4373181" y="5058931"/>
              <a:ext cx="240660" cy="240658"/>
            </a:xfrm>
            <a:prstGeom prst="ellipse">
              <a:avLst/>
            </a:prstGeom>
            <a:solidFill>
              <a:schemeClr val="bg1"/>
            </a:solid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1" name="Oval 150">
              <a:extLst>
                <a:ext uri="{FF2B5EF4-FFF2-40B4-BE49-F238E27FC236}">
                  <a16:creationId xmlns:a16="http://schemas.microsoft.com/office/drawing/2014/main" xmlns="" id="{53A9BCBB-5D15-4570-9E2F-0FBACB278C29}"/>
                </a:ext>
              </a:extLst>
            </p:cNvPr>
            <p:cNvSpPr/>
            <p:nvPr/>
          </p:nvSpPr>
          <p:spPr>
            <a:xfrm>
              <a:off x="4834999" y="4278458"/>
              <a:ext cx="240660" cy="240658"/>
            </a:xfrm>
            <a:prstGeom prst="ellipse">
              <a:avLst/>
            </a:prstGeom>
            <a:solidFill>
              <a:schemeClr val="bg1"/>
            </a:solid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2" name="Oval 151">
              <a:extLst>
                <a:ext uri="{FF2B5EF4-FFF2-40B4-BE49-F238E27FC236}">
                  <a16:creationId xmlns:a16="http://schemas.microsoft.com/office/drawing/2014/main" xmlns="" id="{B4750D34-ECB8-4656-A0A5-C834D77FEB01}"/>
                </a:ext>
              </a:extLst>
            </p:cNvPr>
            <p:cNvSpPr/>
            <p:nvPr/>
          </p:nvSpPr>
          <p:spPr>
            <a:xfrm>
              <a:off x="4834999" y="2717513"/>
              <a:ext cx="240660" cy="240658"/>
            </a:xfrm>
            <a:prstGeom prst="ellipse">
              <a:avLst/>
            </a:prstGeom>
            <a:solidFill>
              <a:schemeClr val="bg1"/>
            </a:solid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3" name="Oval 152">
              <a:extLst>
                <a:ext uri="{FF2B5EF4-FFF2-40B4-BE49-F238E27FC236}">
                  <a16:creationId xmlns:a16="http://schemas.microsoft.com/office/drawing/2014/main" xmlns="" id="{C643A921-5641-4808-BCF5-91324FB0EDE3}"/>
                </a:ext>
              </a:extLst>
            </p:cNvPr>
            <p:cNvSpPr/>
            <p:nvPr/>
          </p:nvSpPr>
          <p:spPr>
            <a:xfrm>
              <a:off x="4945835" y="3497985"/>
              <a:ext cx="240660" cy="240658"/>
            </a:xfrm>
            <a:prstGeom prst="ellipse">
              <a:avLst/>
            </a:prstGeom>
            <a:solidFill>
              <a:schemeClr val="bg1"/>
            </a:solid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54" name="Straight Connector 153">
              <a:extLst>
                <a:ext uri="{FF2B5EF4-FFF2-40B4-BE49-F238E27FC236}">
                  <a16:creationId xmlns:a16="http://schemas.microsoft.com/office/drawing/2014/main" xmlns="" id="{D9C90427-46A5-4A06-ACD9-A30B8C81A4FE}"/>
                </a:ext>
              </a:extLst>
            </p:cNvPr>
            <p:cNvCxnSpPr/>
            <p:nvPr/>
          </p:nvCxnSpPr>
          <p:spPr>
            <a:xfrm flipV="1">
              <a:off x="4665748" y="1708328"/>
              <a:ext cx="435884" cy="226979"/>
            </a:xfrm>
            <a:prstGeom prst="line">
              <a:avLst/>
            </a:prstGeom>
            <a:ln w="28575"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xmlns="" id="{6B3B88CA-FC9B-43A9-AABC-67064ED9367D}"/>
                </a:ext>
              </a:extLst>
            </p:cNvPr>
            <p:cNvCxnSpPr>
              <a:cxnSpLocks/>
            </p:cNvCxnSpPr>
            <p:nvPr/>
          </p:nvCxnSpPr>
          <p:spPr>
            <a:xfrm flipV="1">
              <a:off x="5126889" y="2670025"/>
              <a:ext cx="467415" cy="96914"/>
            </a:xfrm>
            <a:prstGeom prst="line">
              <a:avLst/>
            </a:prstGeom>
            <a:ln w="28575"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xmlns="" id="{BF469979-A163-4C3C-93C8-32FD42918314}"/>
                </a:ext>
              </a:extLst>
            </p:cNvPr>
            <p:cNvCxnSpPr>
              <a:cxnSpLocks/>
            </p:cNvCxnSpPr>
            <p:nvPr/>
          </p:nvCxnSpPr>
          <p:spPr>
            <a:xfrm>
              <a:off x="5279074" y="3618314"/>
              <a:ext cx="682818" cy="0"/>
            </a:xfrm>
            <a:prstGeom prst="line">
              <a:avLst/>
            </a:prstGeom>
            <a:ln w="28575"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xmlns="" id="{CF85C509-13FA-47F9-A5BF-9D580ED9F919}"/>
                </a:ext>
              </a:extLst>
            </p:cNvPr>
            <p:cNvCxnSpPr/>
            <p:nvPr/>
          </p:nvCxnSpPr>
          <p:spPr>
            <a:xfrm>
              <a:off x="4665748" y="5303163"/>
              <a:ext cx="435884" cy="226979"/>
            </a:xfrm>
            <a:prstGeom prst="line">
              <a:avLst/>
            </a:prstGeom>
            <a:ln w="28575"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xmlns="" id="{4E379EC2-1260-44EC-9449-E857E72D690C}"/>
                </a:ext>
              </a:extLst>
            </p:cNvPr>
            <p:cNvCxnSpPr>
              <a:cxnSpLocks/>
            </p:cNvCxnSpPr>
            <p:nvPr/>
          </p:nvCxnSpPr>
          <p:spPr>
            <a:xfrm>
              <a:off x="5126889" y="4471531"/>
              <a:ext cx="467415" cy="96914"/>
            </a:xfrm>
            <a:prstGeom prst="line">
              <a:avLst/>
            </a:prstGeom>
            <a:ln w="28575"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sp>
          <p:nvSpPr>
            <p:cNvPr id="159" name="TextBox 158">
              <a:extLst>
                <a:ext uri="{FF2B5EF4-FFF2-40B4-BE49-F238E27FC236}">
                  <a16:creationId xmlns:a16="http://schemas.microsoft.com/office/drawing/2014/main" xmlns="" id="{C4E3742A-A18F-48E8-846B-1C4A85DB64D5}"/>
                </a:ext>
              </a:extLst>
            </p:cNvPr>
            <p:cNvSpPr txBox="1"/>
            <p:nvPr/>
          </p:nvSpPr>
          <p:spPr>
            <a:xfrm>
              <a:off x="1931845" y="3489280"/>
              <a:ext cx="1613814" cy="276999"/>
            </a:xfrm>
            <a:prstGeom prst="rect">
              <a:avLst/>
            </a:prstGeom>
            <a:noFill/>
          </p:spPr>
          <p:txBody>
            <a:bodyPr wrap="square" lIns="0" tIns="0" rIns="0" bIns="0" rtlCol="0" anchor="ctr">
              <a:spAutoFit/>
            </a:bodyPr>
            <a:lstStyle/>
            <a:p>
              <a:pPr algn="ctr">
                <a:lnSpc>
                  <a:spcPct val="90000"/>
                </a:lnSpc>
              </a:pPr>
              <a:r>
                <a:rPr lang="en-US" sz="2000" b="1" kern="0" dirty="0">
                  <a:solidFill>
                    <a:schemeClr val="tx1">
                      <a:lumMod val="75000"/>
                      <a:lumOff val="25000"/>
                    </a:schemeClr>
                  </a:solidFill>
                  <a:latin typeface="Arial Black" panose="020B0A04020102020204" pitchFamily="34" charset="0"/>
                  <a:ea typeface="Calibri Light" charset="0"/>
                  <a:cs typeface="Segoe UI" panose="020B0502040204020203" pitchFamily="34" charset="0"/>
                </a:rPr>
                <a:t>BAS SETUP </a:t>
              </a:r>
            </a:p>
          </p:txBody>
        </p:sp>
        <p:grpSp>
          <p:nvGrpSpPr>
            <p:cNvPr id="160" name="Group 159">
              <a:extLst>
                <a:ext uri="{FF2B5EF4-FFF2-40B4-BE49-F238E27FC236}">
                  <a16:creationId xmlns:a16="http://schemas.microsoft.com/office/drawing/2014/main" xmlns="" id="{75BDAE09-54DE-4BCC-BEA2-FA4EA3933D94}"/>
                </a:ext>
              </a:extLst>
            </p:cNvPr>
            <p:cNvGrpSpPr/>
            <p:nvPr/>
          </p:nvGrpSpPr>
          <p:grpSpPr>
            <a:xfrm>
              <a:off x="5313795" y="1346179"/>
              <a:ext cx="324402" cy="324402"/>
              <a:chOff x="-1557338" y="1200150"/>
              <a:chExt cx="2151063" cy="2151063"/>
            </a:xfrm>
            <a:solidFill>
              <a:schemeClr val="bg1"/>
            </a:solidFill>
          </p:grpSpPr>
          <p:sp>
            <p:nvSpPr>
              <p:cNvPr id="161" name="Freeform 5">
                <a:extLst>
                  <a:ext uri="{FF2B5EF4-FFF2-40B4-BE49-F238E27FC236}">
                    <a16:creationId xmlns:a16="http://schemas.microsoft.com/office/drawing/2014/main" xmlns="" id="{01ACFF84-E344-4C2E-B7B3-AD178AB8C0A9}"/>
                  </a:ext>
                </a:extLst>
              </p:cNvPr>
              <p:cNvSpPr>
                <a:spLocks noEditPoints="1"/>
              </p:cNvSpPr>
              <p:nvPr/>
            </p:nvSpPr>
            <p:spPr bwMode="auto">
              <a:xfrm>
                <a:off x="-1109663" y="1647825"/>
                <a:ext cx="1255713" cy="1703388"/>
              </a:xfrm>
              <a:custGeom>
                <a:avLst/>
                <a:gdLst>
                  <a:gd name="T0" fmla="*/ 544 w 896"/>
                  <a:gd name="T1" fmla="*/ 1216 h 1216"/>
                  <a:gd name="T2" fmla="*/ 352 w 896"/>
                  <a:gd name="T3" fmla="*/ 1216 h 1216"/>
                  <a:gd name="T4" fmla="*/ 256 w 896"/>
                  <a:gd name="T5" fmla="*/ 1101 h 1216"/>
                  <a:gd name="T6" fmla="*/ 256 w 896"/>
                  <a:gd name="T7" fmla="*/ 966 h 1216"/>
                  <a:gd name="T8" fmla="*/ 173 w 896"/>
                  <a:gd name="T9" fmla="*/ 800 h 1216"/>
                  <a:gd name="T10" fmla="*/ 0 w 896"/>
                  <a:gd name="T11" fmla="*/ 442 h 1216"/>
                  <a:gd name="T12" fmla="*/ 442 w 896"/>
                  <a:gd name="T13" fmla="*/ 0 h 1216"/>
                  <a:gd name="T14" fmla="*/ 762 w 896"/>
                  <a:gd name="T15" fmla="*/ 128 h 1216"/>
                  <a:gd name="T16" fmla="*/ 896 w 896"/>
                  <a:gd name="T17" fmla="*/ 448 h 1216"/>
                  <a:gd name="T18" fmla="*/ 730 w 896"/>
                  <a:gd name="T19" fmla="*/ 794 h 1216"/>
                  <a:gd name="T20" fmla="*/ 640 w 896"/>
                  <a:gd name="T21" fmla="*/ 973 h 1216"/>
                  <a:gd name="T22" fmla="*/ 640 w 896"/>
                  <a:gd name="T23" fmla="*/ 1120 h 1216"/>
                  <a:gd name="T24" fmla="*/ 544 w 896"/>
                  <a:gd name="T25" fmla="*/ 1216 h 1216"/>
                  <a:gd name="T26" fmla="*/ 448 w 896"/>
                  <a:gd name="T27" fmla="*/ 64 h 1216"/>
                  <a:gd name="T28" fmla="*/ 64 w 896"/>
                  <a:gd name="T29" fmla="*/ 442 h 1216"/>
                  <a:gd name="T30" fmla="*/ 211 w 896"/>
                  <a:gd name="T31" fmla="*/ 749 h 1216"/>
                  <a:gd name="T32" fmla="*/ 320 w 896"/>
                  <a:gd name="T33" fmla="*/ 966 h 1216"/>
                  <a:gd name="T34" fmla="*/ 320 w 896"/>
                  <a:gd name="T35" fmla="*/ 1101 h 1216"/>
                  <a:gd name="T36" fmla="*/ 352 w 896"/>
                  <a:gd name="T37" fmla="*/ 1152 h 1216"/>
                  <a:gd name="T38" fmla="*/ 544 w 896"/>
                  <a:gd name="T39" fmla="*/ 1152 h 1216"/>
                  <a:gd name="T40" fmla="*/ 576 w 896"/>
                  <a:gd name="T41" fmla="*/ 1120 h 1216"/>
                  <a:gd name="T42" fmla="*/ 576 w 896"/>
                  <a:gd name="T43" fmla="*/ 973 h 1216"/>
                  <a:gd name="T44" fmla="*/ 691 w 896"/>
                  <a:gd name="T45" fmla="*/ 742 h 1216"/>
                  <a:gd name="T46" fmla="*/ 832 w 896"/>
                  <a:gd name="T47" fmla="*/ 448 h 1216"/>
                  <a:gd name="T48" fmla="*/ 717 w 896"/>
                  <a:gd name="T49" fmla="*/ 173 h 1216"/>
                  <a:gd name="T50" fmla="*/ 448 w 896"/>
                  <a:gd name="T51" fmla="*/ 64 h 1216"/>
                  <a:gd name="T52" fmla="*/ 448 w 896"/>
                  <a:gd name="T53" fmla="*/ 64 h 1216"/>
                  <a:gd name="T54" fmla="*/ 448 w 896"/>
                  <a:gd name="T55" fmla="*/ 64 h 1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96" h="1216">
                    <a:moveTo>
                      <a:pt x="544" y="1216"/>
                    </a:moveTo>
                    <a:cubicBezTo>
                      <a:pt x="352" y="1216"/>
                      <a:pt x="352" y="1216"/>
                      <a:pt x="352" y="1216"/>
                    </a:cubicBezTo>
                    <a:cubicBezTo>
                      <a:pt x="307" y="1216"/>
                      <a:pt x="256" y="1178"/>
                      <a:pt x="256" y="1101"/>
                    </a:cubicBezTo>
                    <a:cubicBezTo>
                      <a:pt x="256" y="966"/>
                      <a:pt x="256" y="966"/>
                      <a:pt x="256" y="966"/>
                    </a:cubicBezTo>
                    <a:cubicBezTo>
                      <a:pt x="256" y="902"/>
                      <a:pt x="224" y="845"/>
                      <a:pt x="173" y="800"/>
                    </a:cubicBezTo>
                    <a:cubicBezTo>
                      <a:pt x="58" y="710"/>
                      <a:pt x="0" y="582"/>
                      <a:pt x="0" y="442"/>
                    </a:cubicBezTo>
                    <a:cubicBezTo>
                      <a:pt x="6" y="198"/>
                      <a:pt x="205" y="6"/>
                      <a:pt x="442" y="0"/>
                    </a:cubicBezTo>
                    <a:cubicBezTo>
                      <a:pt x="563" y="0"/>
                      <a:pt x="678" y="45"/>
                      <a:pt x="762" y="128"/>
                    </a:cubicBezTo>
                    <a:cubicBezTo>
                      <a:pt x="845" y="211"/>
                      <a:pt x="896" y="326"/>
                      <a:pt x="896" y="448"/>
                    </a:cubicBezTo>
                    <a:cubicBezTo>
                      <a:pt x="896" y="582"/>
                      <a:pt x="838" y="710"/>
                      <a:pt x="730" y="794"/>
                    </a:cubicBezTo>
                    <a:cubicBezTo>
                      <a:pt x="672" y="838"/>
                      <a:pt x="640" y="909"/>
                      <a:pt x="640" y="973"/>
                    </a:cubicBezTo>
                    <a:cubicBezTo>
                      <a:pt x="640" y="1120"/>
                      <a:pt x="640" y="1120"/>
                      <a:pt x="640" y="1120"/>
                    </a:cubicBezTo>
                    <a:cubicBezTo>
                      <a:pt x="640" y="1171"/>
                      <a:pt x="595" y="1216"/>
                      <a:pt x="544" y="1216"/>
                    </a:cubicBezTo>
                    <a:close/>
                    <a:moveTo>
                      <a:pt x="448" y="64"/>
                    </a:moveTo>
                    <a:cubicBezTo>
                      <a:pt x="243" y="64"/>
                      <a:pt x="70" y="237"/>
                      <a:pt x="64" y="442"/>
                    </a:cubicBezTo>
                    <a:cubicBezTo>
                      <a:pt x="64" y="563"/>
                      <a:pt x="115" y="678"/>
                      <a:pt x="211" y="749"/>
                    </a:cubicBezTo>
                    <a:cubicBezTo>
                      <a:pt x="282" y="806"/>
                      <a:pt x="320" y="883"/>
                      <a:pt x="320" y="966"/>
                    </a:cubicBezTo>
                    <a:cubicBezTo>
                      <a:pt x="320" y="1101"/>
                      <a:pt x="320" y="1101"/>
                      <a:pt x="320" y="1101"/>
                    </a:cubicBezTo>
                    <a:cubicBezTo>
                      <a:pt x="320" y="1114"/>
                      <a:pt x="320" y="1152"/>
                      <a:pt x="352" y="1152"/>
                    </a:cubicBezTo>
                    <a:cubicBezTo>
                      <a:pt x="544" y="1152"/>
                      <a:pt x="544" y="1152"/>
                      <a:pt x="544" y="1152"/>
                    </a:cubicBezTo>
                    <a:cubicBezTo>
                      <a:pt x="563" y="1152"/>
                      <a:pt x="576" y="1139"/>
                      <a:pt x="576" y="1120"/>
                    </a:cubicBezTo>
                    <a:cubicBezTo>
                      <a:pt x="576" y="973"/>
                      <a:pt x="576" y="973"/>
                      <a:pt x="576" y="973"/>
                    </a:cubicBezTo>
                    <a:cubicBezTo>
                      <a:pt x="576" y="890"/>
                      <a:pt x="621" y="800"/>
                      <a:pt x="691" y="742"/>
                    </a:cubicBezTo>
                    <a:cubicBezTo>
                      <a:pt x="781" y="672"/>
                      <a:pt x="832" y="563"/>
                      <a:pt x="832" y="448"/>
                    </a:cubicBezTo>
                    <a:cubicBezTo>
                      <a:pt x="832" y="346"/>
                      <a:pt x="794" y="250"/>
                      <a:pt x="717" y="173"/>
                    </a:cubicBezTo>
                    <a:cubicBezTo>
                      <a:pt x="646" y="102"/>
                      <a:pt x="550" y="64"/>
                      <a:pt x="448" y="64"/>
                    </a:cubicBezTo>
                    <a:close/>
                    <a:moveTo>
                      <a:pt x="448" y="64"/>
                    </a:moveTo>
                    <a:cubicBezTo>
                      <a:pt x="448" y="64"/>
                      <a:pt x="448" y="64"/>
                      <a:pt x="448" y="6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62" name="Freeform 6">
                <a:extLst>
                  <a:ext uri="{FF2B5EF4-FFF2-40B4-BE49-F238E27FC236}">
                    <a16:creationId xmlns:a16="http://schemas.microsoft.com/office/drawing/2014/main" xmlns="" id="{45908266-AA86-487B-A09E-228E5871EF80}"/>
                  </a:ext>
                </a:extLst>
              </p:cNvPr>
              <p:cNvSpPr>
                <a:spLocks noEditPoints="1"/>
              </p:cNvSpPr>
              <p:nvPr/>
            </p:nvSpPr>
            <p:spPr bwMode="auto">
              <a:xfrm>
                <a:off x="-750888" y="2992438"/>
                <a:ext cx="538163" cy="90488"/>
              </a:xfrm>
              <a:custGeom>
                <a:avLst/>
                <a:gdLst>
                  <a:gd name="T0" fmla="*/ 352 w 384"/>
                  <a:gd name="T1" fmla="*/ 64 h 64"/>
                  <a:gd name="T2" fmla="*/ 32 w 384"/>
                  <a:gd name="T3" fmla="*/ 64 h 64"/>
                  <a:gd name="T4" fmla="*/ 0 w 384"/>
                  <a:gd name="T5" fmla="*/ 32 h 64"/>
                  <a:gd name="T6" fmla="*/ 32 w 384"/>
                  <a:gd name="T7" fmla="*/ 0 h 64"/>
                  <a:gd name="T8" fmla="*/ 352 w 384"/>
                  <a:gd name="T9" fmla="*/ 0 h 64"/>
                  <a:gd name="T10" fmla="*/ 384 w 384"/>
                  <a:gd name="T11" fmla="*/ 32 h 64"/>
                  <a:gd name="T12" fmla="*/ 352 w 384"/>
                  <a:gd name="T13" fmla="*/ 64 h 64"/>
                  <a:gd name="T14" fmla="*/ 352 w 384"/>
                  <a:gd name="T15" fmla="*/ 64 h 64"/>
                  <a:gd name="T16" fmla="*/ 352 w 384"/>
                  <a:gd name="T17"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 h="64">
                    <a:moveTo>
                      <a:pt x="352" y="64"/>
                    </a:moveTo>
                    <a:cubicBezTo>
                      <a:pt x="32" y="64"/>
                      <a:pt x="32" y="64"/>
                      <a:pt x="32" y="64"/>
                    </a:cubicBezTo>
                    <a:cubicBezTo>
                      <a:pt x="13" y="64"/>
                      <a:pt x="0" y="51"/>
                      <a:pt x="0" y="32"/>
                    </a:cubicBezTo>
                    <a:cubicBezTo>
                      <a:pt x="0" y="13"/>
                      <a:pt x="13" y="0"/>
                      <a:pt x="32" y="0"/>
                    </a:cubicBezTo>
                    <a:cubicBezTo>
                      <a:pt x="352" y="0"/>
                      <a:pt x="352" y="0"/>
                      <a:pt x="352" y="0"/>
                    </a:cubicBezTo>
                    <a:cubicBezTo>
                      <a:pt x="371" y="0"/>
                      <a:pt x="384" y="13"/>
                      <a:pt x="384" y="32"/>
                    </a:cubicBezTo>
                    <a:cubicBezTo>
                      <a:pt x="384" y="51"/>
                      <a:pt x="371" y="64"/>
                      <a:pt x="352" y="64"/>
                    </a:cubicBezTo>
                    <a:close/>
                    <a:moveTo>
                      <a:pt x="352" y="64"/>
                    </a:moveTo>
                    <a:cubicBezTo>
                      <a:pt x="352" y="64"/>
                      <a:pt x="352" y="64"/>
                      <a:pt x="352" y="6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63" name="Freeform 7">
                <a:extLst>
                  <a:ext uri="{FF2B5EF4-FFF2-40B4-BE49-F238E27FC236}">
                    <a16:creationId xmlns:a16="http://schemas.microsoft.com/office/drawing/2014/main" xmlns="" id="{56E2D0CA-BDF7-480A-BDE0-48ED517EEB81}"/>
                  </a:ext>
                </a:extLst>
              </p:cNvPr>
              <p:cNvSpPr>
                <a:spLocks noEditPoints="1"/>
              </p:cNvSpPr>
              <p:nvPr/>
            </p:nvSpPr>
            <p:spPr bwMode="auto">
              <a:xfrm>
                <a:off x="-527050" y="1200150"/>
                <a:ext cx="90488" cy="268288"/>
              </a:xfrm>
              <a:custGeom>
                <a:avLst/>
                <a:gdLst>
                  <a:gd name="T0" fmla="*/ 32 w 64"/>
                  <a:gd name="T1" fmla="*/ 192 h 192"/>
                  <a:gd name="T2" fmla="*/ 0 w 64"/>
                  <a:gd name="T3" fmla="*/ 160 h 192"/>
                  <a:gd name="T4" fmla="*/ 0 w 64"/>
                  <a:gd name="T5" fmla="*/ 32 h 192"/>
                  <a:gd name="T6" fmla="*/ 32 w 64"/>
                  <a:gd name="T7" fmla="*/ 0 h 192"/>
                  <a:gd name="T8" fmla="*/ 64 w 64"/>
                  <a:gd name="T9" fmla="*/ 32 h 192"/>
                  <a:gd name="T10" fmla="*/ 64 w 64"/>
                  <a:gd name="T11" fmla="*/ 160 h 192"/>
                  <a:gd name="T12" fmla="*/ 32 w 64"/>
                  <a:gd name="T13" fmla="*/ 192 h 192"/>
                  <a:gd name="T14" fmla="*/ 32 w 64"/>
                  <a:gd name="T15" fmla="*/ 192 h 192"/>
                  <a:gd name="T16" fmla="*/ 32 w 64"/>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92">
                    <a:moveTo>
                      <a:pt x="32" y="192"/>
                    </a:moveTo>
                    <a:cubicBezTo>
                      <a:pt x="13" y="192"/>
                      <a:pt x="0" y="179"/>
                      <a:pt x="0" y="160"/>
                    </a:cubicBezTo>
                    <a:cubicBezTo>
                      <a:pt x="0" y="32"/>
                      <a:pt x="0" y="32"/>
                      <a:pt x="0" y="32"/>
                    </a:cubicBezTo>
                    <a:cubicBezTo>
                      <a:pt x="0" y="13"/>
                      <a:pt x="13" y="0"/>
                      <a:pt x="32" y="0"/>
                    </a:cubicBezTo>
                    <a:cubicBezTo>
                      <a:pt x="51" y="0"/>
                      <a:pt x="64" y="13"/>
                      <a:pt x="64" y="32"/>
                    </a:cubicBezTo>
                    <a:cubicBezTo>
                      <a:pt x="64" y="160"/>
                      <a:pt x="64" y="160"/>
                      <a:pt x="64" y="160"/>
                    </a:cubicBezTo>
                    <a:cubicBezTo>
                      <a:pt x="64" y="179"/>
                      <a:pt x="51" y="192"/>
                      <a:pt x="32" y="192"/>
                    </a:cubicBezTo>
                    <a:close/>
                    <a:moveTo>
                      <a:pt x="32" y="192"/>
                    </a:moveTo>
                    <a:cubicBezTo>
                      <a:pt x="32" y="192"/>
                      <a:pt x="32" y="192"/>
                      <a:pt x="32" y="19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64" name="Freeform 8">
                <a:extLst>
                  <a:ext uri="{FF2B5EF4-FFF2-40B4-BE49-F238E27FC236}">
                    <a16:creationId xmlns:a16="http://schemas.microsoft.com/office/drawing/2014/main" xmlns="" id="{94C1DA48-E2B1-45DC-85ED-175C295A611B}"/>
                  </a:ext>
                </a:extLst>
              </p:cNvPr>
              <p:cNvSpPr>
                <a:spLocks noEditPoints="1"/>
              </p:cNvSpPr>
              <p:nvPr/>
            </p:nvSpPr>
            <p:spPr bwMode="auto">
              <a:xfrm>
                <a:off x="65087" y="1504950"/>
                <a:ext cx="223838" cy="214313"/>
              </a:xfrm>
              <a:custGeom>
                <a:avLst/>
                <a:gdLst>
                  <a:gd name="T0" fmla="*/ 39 w 160"/>
                  <a:gd name="T1" fmla="*/ 153 h 153"/>
                  <a:gd name="T2" fmla="*/ 13 w 160"/>
                  <a:gd name="T3" fmla="*/ 147 h 153"/>
                  <a:gd name="T4" fmla="*/ 13 w 160"/>
                  <a:gd name="T5" fmla="*/ 102 h 153"/>
                  <a:gd name="T6" fmla="*/ 103 w 160"/>
                  <a:gd name="T7" fmla="*/ 12 h 153"/>
                  <a:gd name="T8" fmla="*/ 148 w 160"/>
                  <a:gd name="T9" fmla="*/ 12 h 153"/>
                  <a:gd name="T10" fmla="*/ 148 w 160"/>
                  <a:gd name="T11" fmla="*/ 57 h 153"/>
                  <a:gd name="T12" fmla="*/ 58 w 160"/>
                  <a:gd name="T13" fmla="*/ 147 h 153"/>
                  <a:gd name="T14" fmla="*/ 39 w 160"/>
                  <a:gd name="T15" fmla="*/ 153 h 153"/>
                  <a:gd name="T16" fmla="*/ 39 w 160"/>
                  <a:gd name="T17" fmla="*/ 153 h 153"/>
                  <a:gd name="T18" fmla="*/ 39 w 160"/>
                  <a:gd name="T19"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53">
                    <a:moveTo>
                      <a:pt x="39" y="153"/>
                    </a:moveTo>
                    <a:cubicBezTo>
                      <a:pt x="32" y="153"/>
                      <a:pt x="20" y="153"/>
                      <a:pt x="13" y="147"/>
                    </a:cubicBezTo>
                    <a:cubicBezTo>
                      <a:pt x="0" y="134"/>
                      <a:pt x="0" y="115"/>
                      <a:pt x="13" y="102"/>
                    </a:cubicBezTo>
                    <a:cubicBezTo>
                      <a:pt x="103" y="12"/>
                      <a:pt x="103" y="12"/>
                      <a:pt x="103" y="12"/>
                    </a:cubicBezTo>
                    <a:cubicBezTo>
                      <a:pt x="116" y="0"/>
                      <a:pt x="135" y="0"/>
                      <a:pt x="148" y="12"/>
                    </a:cubicBezTo>
                    <a:cubicBezTo>
                      <a:pt x="160" y="25"/>
                      <a:pt x="160" y="44"/>
                      <a:pt x="148" y="57"/>
                    </a:cubicBezTo>
                    <a:cubicBezTo>
                      <a:pt x="58" y="147"/>
                      <a:pt x="58" y="147"/>
                      <a:pt x="58" y="147"/>
                    </a:cubicBezTo>
                    <a:cubicBezTo>
                      <a:pt x="58" y="147"/>
                      <a:pt x="45" y="153"/>
                      <a:pt x="39" y="153"/>
                    </a:cubicBezTo>
                    <a:close/>
                    <a:moveTo>
                      <a:pt x="39" y="153"/>
                    </a:moveTo>
                    <a:cubicBezTo>
                      <a:pt x="39" y="153"/>
                      <a:pt x="39" y="153"/>
                      <a:pt x="39" y="15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65" name="Freeform 9">
                <a:extLst>
                  <a:ext uri="{FF2B5EF4-FFF2-40B4-BE49-F238E27FC236}">
                    <a16:creationId xmlns:a16="http://schemas.microsoft.com/office/drawing/2014/main" xmlns="" id="{07663761-FEAB-4085-8583-D3FF6D145986}"/>
                  </a:ext>
                </a:extLst>
              </p:cNvPr>
              <p:cNvSpPr>
                <a:spLocks noEditPoints="1"/>
              </p:cNvSpPr>
              <p:nvPr/>
            </p:nvSpPr>
            <p:spPr bwMode="auto">
              <a:xfrm>
                <a:off x="325437" y="2230438"/>
                <a:ext cx="268288" cy="90488"/>
              </a:xfrm>
              <a:custGeom>
                <a:avLst/>
                <a:gdLst>
                  <a:gd name="T0" fmla="*/ 160 w 192"/>
                  <a:gd name="T1" fmla="*/ 64 h 64"/>
                  <a:gd name="T2" fmla="*/ 32 w 192"/>
                  <a:gd name="T3" fmla="*/ 64 h 64"/>
                  <a:gd name="T4" fmla="*/ 0 w 192"/>
                  <a:gd name="T5" fmla="*/ 32 h 64"/>
                  <a:gd name="T6" fmla="*/ 32 w 192"/>
                  <a:gd name="T7" fmla="*/ 0 h 64"/>
                  <a:gd name="T8" fmla="*/ 160 w 192"/>
                  <a:gd name="T9" fmla="*/ 0 h 64"/>
                  <a:gd name="T10" fmla="*/ 192 w 192"/>
                  <a:gd name="T11" fmla="*/ 32 h 64"/>
                  <a:gd name="T12" fmla="*/ 160 w 192"/>
                  <a:gd name="T13" fmla="*/ 64 h 64"/>
                  <a:gd name="T14" fmla="*/ 160 w 192"/>
                  <a:gd name="T15" fmla="*/ 64 h 64"/>
                  <a:gd name="T16" fmla="*/ 160 w 192"/>
                  <a:gd name="T17"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4">
                    <a:moveTo>
                      <a:pt x="160" y="64"/>
                    </a:moveTo>
                    <a:cubicBezTo>
                      <a:pt x="32" y="64"/>
                      <a:pt x="32" y="64"/>
                      <a:pt x="32" y="64"/>
                    </a:cubicBezTo>
                    <a:cubicBezTo>
                      <a:pt x="13" y="64"/>
                      <a:pt x="0" y="51"/>
                      <a:pt x="0" y="32"/>
                    </a:cubicBezTo>
                    <a:cubicBezTo>
                      <a:pt x="0" y="13"/>
                      <a:pt x="13" y="0"/>
                      <a:pt x="32" y="0"/>
                    </a:cubicBezTo>
                    <a:cubicBezTo>
                      <a:pt x="160" y="0"/>
                      <a:pt x="160" y="0"/>
                      <a:pt x="160" y="0"/>
                    </a:cubicBezTo>
                    <a:cubicBezTo>
                      <a:pt x="179" y="0"/>
                      <a:pt x="192" y="13"/>
                      <a:pt x="192" y="32"/>
                    </a:cubicBezTo>
                    <a:cubicBezTo>
                      <a:pt x="192" y="51"/>
                      <a:pt x="179" y="64"/>
                      <a:pt x="160" y="64"/>
                    </a:cubicBezTo>
                    <a:close/>
                    <a:moveTo>
                      <a:pt x="160" y="64"/>
                    </a:moveTo>
                    <a:cubicBezTo>
                      <a:pt x="160" y="64"/>
                      <a:pt x="160" y="64"/>
                      <a:pt x="160" y="6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66" name="Freeform 10">
                <a:extLst>
                  <a:ext uri="{FF2B5EF4-FFF2-40B4-BE49-F238E27FC236}">
                    <a16:creationId xmlns:a16="http://schemas.microsoft.com/office/drawing/2014/main" xmlns="" id="{2C919600-5034-4384-9193-2E864F15BB64}"/>
                  </a:ext>
                </a:extLst>
              </p:cNvPr>
              <p:cNvSpPr>
                <a:spLocks noEditPoints="1"/>
              </p:cNvSpPr>
              <p:nvPr/>
            </p:nvSpPr>
            <p:spPr bwMode="auto">
              <a:xfrm>
                <a:off x="65087" y="2832100"/>
                <a:ext cx="223838" cy="214313"/>
              </a:xfrm>
              <a:custGeom>
                <a:avLst/>
                <a:gdLst>
                  <a:gd name="T0" fmla="*/ 128 w 160"/>
                  <a:gd name="T1" fmla="*/ 153 h 153"/>
                  <a:gd name="T2" fmla="*/ 103 w 160"/>
                  <a:gd name="T3" fmla="*/ 147 h 153"/>
                  <a:gd name="T4" fmla="*/ 13 w 160"/>
                  <a:gd name="T5" fmla="*/ 57 h 153"/>
                  <a:gd name="T6" fmla="*/ 13 w 160"/>
                  <a:gd name="T7" fmla="*/ 13 h 153"/>
                  <a:gd name="T8" fmla="*/ 58 w 160"/>
                  <a:gd name="T9" fmla="*/ 13 h 153"/>
                  <a:gd name="T10" fmla="*/ 148 w 160"/>
                  <a:gd name="T11" fmla="*/ 102 h 153"/>
                  <a:gd name="T12" fmla="*/ 148 w 160"/>
                  <a:gd name="T13" fmla="*/ 147 h 153"/>
                  <a:gd name="T14" fmla="*/ 128 w 160"/>
                  <a:gd name="T15" fmla="*/ 153 h 153"/>
                  <a:gd name="T16" fmla="*/ 128 w 160"/>
                  <a:gd name="T17" fmla="*/ 153 h 153"/>
                  <a:gd name="T18" fmla="*/ 128 w 160"/>
                  <a:gd name="T19"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53">
                    <a:moveTo>
                      <a:pt x="128" y="153"/>
                    </a:moveTo>
                    <a:cubicBezTo>
                      <a:pt x="122" y="153"/>
                      <a:pt x="109" y="153"/>
                      <a:pt x="103" y="147"/>
                    </a:cubicBezTo>
                    <a:cubicBezTo>
                      <a:pt x="13" y="57"/>
                      <a:pt x="13" y="57"/>
                      <a:pt x="13" y="57"/>
                    </a:cubicBezTo>
                    <a:cubicBezTo>
                      <a:pt x="0" y="45"/>
                      <a:pt x="0" y="25"/>
                      <a:pt x="13" y="13"/>
                    </a:cubicBezTo>
                    <a:cubicBezTo>
                      <a:pt x="26" y="0"/>
                      <a:pt x="45" y="0"/>
                      <a:pt x="58" y="13"/>
                    </a:cubicBezTo>
                    <a:cubicBezTo>
                      <a:pt x="148" y="102"/>
                      <a:pt x="148" y="102"/>
                      <a:pt x="148" y="102"/>
                    </a:cubicBezTo>
                    <a:cubicBezTo>
                      <a:pt x="160" y="115"/>
                      <a:pt x="160" y="134"/>
                      <a:pt x="148" y="147"/>
                    </a:cubicBezTo>
                    <a:cubicBezTo>
                      <a:pt x="148" y="153"/>
                      <a:pt x="141" y="153"/>
                      <a:pt x="128" y="153"/>
                    </a:cubicBezTo>
                    <a:close/>
                    <a:moveTo>
                      <a:pt x="128" y="153"/>
                    </a:moveTo>
                    <a:cubicBezTo>
                      <a:pt x="128" y="153"/>
                      <a:pt x="128" y="153"/>
                      <a:pt x="128" y="15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67" name="Freeform 11">
                <a:extLst>
                  <a:ext uri="{FF2B5EF4-FFF2-40B4-BE49-F238E27FC236}">
                    <a16:creationId xmlns:a16="http://schemas.microsoft.com/office/drawing/2014/main" xmlns="" id="{F84B9E13-2308-4D93-B206-5F2F961EE924}"/>
                  </a:ext>
                </a:extLst>
              </p:cNvPr>
              <p:cNvSpPr>
                <a:spLocks noEditPoints="1"/>
              </p:cNvSpPr>
              <p:nvPr/>
            </p:nvSpPr>
            <p:spPr bwMode="auto">
              <a:xfrm>
                <a:off x="-1262063" y="2832100"/>
                <a:ext cx="223838" cy="214313"/>
              </a:xfrm>
              <a:custGeom>
                <a:avLst/>
                <a:gdLst>
                  <a:gd name="T0" fmla="*/ 39 w 160"/>
                  <a:gd name="T1" fmla="*/ 153 h 153"/>
                  <a:gd name="T2" fmla="*/ 13 w 160"/>
                  <a:gd name="T3" fmla="*/ 147 h 153"/>
                  <a:gd name="T4" fmla="*/ 13 w 160"/>
                  <a:gd name="T5" fmla="*/ 102 h 153"/>
                  <a:gd name="T6" fmla="*/ 103 w 160"/>
                  <a:gd name="T7" fmla="*/ 13 h 153"/>
                  <a:gd name="T8" fmla="*/ 147 w 160"/>
                  <a:gd name="T9" fmla="*/ 13 h 153"/>
                  <a:gd name="T10" fmla="*/ 147 w 160"/>
                  <a:gd name="T11" fmla="*/ 57 h 153"/>
                  <a:gd name="T12" fmla="*/ 58 w 160"/>
                  <a:gd name="T13" fmla="*/ 147 h 153"/>
                  <a:gd name="T14" fmla="*/ 39 w 160"/>
                  <a:gd name="T15" fmla="*/ 153 h 153"/>
                  <a:gd name="T16" fmla="*/ 39 w 160"/>
                  <a:gd name="T17" fmla="*/ 153 h 153"/>
                  <a:gd name="T18" fmla="*/ 39 w 160"/>
                  <a:gd name="T19"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53">
                    <a:moveTo>
                      <a:pt x="39" y="153"/>
                    </a:moveTo>
                    <a:cubicBezTo>
                      <a:pt x="32" y="153"/>
                      <a:pt x="19" y="153"/>
                      <a:pt x="13" y="147"/>
                    </a:cubicBezTo>
                    <a:cubicBezTo>
                      <a:pt x="0" y="134"/>
                      <a:pt x="0" y="115"/>
                      <a:pt x="13" y="102"/>
                    </a:cubicBezTo>
                    <a:cubicBezTo>
                      <a:pt x="103" y="13"/>
                      <a:pt x="103" y="13"/>
                      <a:pt x="103" y="13"/>
                    </a:cubicBezTo>
                    <a:cubicBezTo>
                      <a:pt x="115" y="0"/>
                      <a:pt x="135" y="0"/>
                      <a:pt x="147" y="13"/>
                    </a:cubicBezTo>
                    <a:cubicBezTo>
                      <a:pt x="160" y="25"/>
                      <a:pt x="160" y="45"/>
                      <a:pt x="147" y="57"/>
                    </a:cubicBezTo>
                    <a:cubicBezTo>
                      <a:pt x="58" y="147"/>
                      <a:pt x="58" y="147"/>
                      <a:pt x="58" y="147"/>
                    </a:cubicBezTo>
                    <a:cubicBezTo>
                      <a:pt x="51" y="153"/>
                      <a:pt x="45" y="153"/>
                      <a:pt x="39" y="153"/>
                    </a:cubicBezTo>
                    <a:close/>
                    <a:moveTo>
                      <a:pt x="39" y="153"/>
                    </a:moveTo>
                    <a:cubicBezTo>
                      <a:pt x="39" y="153"/>
                      <a:pt x="39" y="153"/>
                      <a:pt x="39" y="15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68" name="Freeform 12">
                <a:extLst>
                  <a:ext uri="{FF2B5EF4-FFF2-40B4-BE49-F238E27FC236}">
                    <a16:creationId xmlns:a16="http://schemas.microsoft.com/office/drawing/2014/main" xmlns="" id="{D22E7CFF-F64F-4B01-B07B-D09E954815B4}"/>
                  </a:ext>
                </a:extLst>
              </p:cNvPr>
              <p:cNvSpPr>
                <a:spLocks noEditPoints="1"/>
              </p:cNvSpPr>
              <p:nvPr/>
            </p:nvSpPr>
            <p:spPr bwMode="auto">
              <a:xfrm>
                <a:off x="-1557338" y="2230438"/>
                <a:ext cx="268288" cy="90488"/>
              </a:xfrm>
              <a:custGeom>
                <a:avLst/>
                <a:gdLst>
                  <a:gd name="T0" fmla="*/ 160 w 192"/>
                  <a:gd name="T1" fmla="*/ 64 h 64"/>
                  <a:gd name="T2" fmla="*/ 32 w 192"/>
                  <a:gd name="T3" fmla="*/ 64 h 64"/>
                  <a:gd name="T4" fmla="*/ 0 w 192"/>
                  <a:gd name="T5" fmla="*/ 32 h 64"/>
                  <a:gd name="T6" fmla="*/ 32 w 192"/>
                  <a:gd name="T7" fmla="*/ 0 h 64"/>
                  <a:gd name="T8" fmla="*/ 160 w 192"/>
                  <a:gd name="T9" fmla="*/ 0 h 64"/>
                  <a:gd name="T10" fmla="*/ 192 w 192"/>
                  <a:gd name="T11" fmla="*/ 32 h 64"/>
                  <a:gd name="T12" fmla="*/ 160 w 192"/>
                  <a:gd name="T13" fmla="*/ 64 h 64"/>
                  <a:gd name="T14" fmla="*/ 160 w 192"/>
                  <a:gd name="T15" fmla="*/ 64 h 64"/>
                  <a:gd name="T16" fmla="*/ 160 w 192"/>
                  <a:gd name="T17"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4">
                    <a:moveTo>
                      <a:pt x="160" y="64"/>
                    </a:moveTo>
                    <a:cubicBezTo>
                      <a:pt x="32" y="64"/>
                      <a:pt x="32" y="64"/>
                      <a:pt x="32" y="64"/>
                    </a:cubicBezTo>
                    <a:cubicBezTo>
                      <a:pt x="13" y="64"/>
                      <a:pt x="0" y="51"/>
                      <a:pt x="0" y="32"/>
                    </a:cubicBezTo>
                    <a:cubicBezTo>
                      <a:pt x="0" y="13"/>
                      <a:pt x="13" y="0"/>
                      <a:pt x="32" y="0"/>
                    </a:cubicBezTo>
                    <a:cubicBezTo>
                      <a:pt x="160" y="0"/>
                      <a:pt x="160" y="0"/>
                      <a:pt x="160" y="0"/>
                    </a:cubicBezTo>
                    <a:cubicBezTo>
                      <a:pt x="179" y="0"/>
                      <a:pt x="192" y="13"/>
                      <a:pt x="192" y="32"/>
                    </a:cubicBezTo>
                    <a:cubicBezTo>
                      <a:pt x="192" y="51"/>
                      <a:pt x="179" y="64"/>
                      <a:pt x="160" y="64"/>
                    </a:cubicBezTo>
                    <a:close/>
                    <a:moveTo>
                      <a:pt x="160" y="64"/>
                    </a:moveTo>
                    <a:cubicBezTo>
                      <a:pt x="160" y="64"/>
                      <a:pt x="160" y="64"/>
                      <a:pt x="160" y="6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69" name="Freeform 13">
                <a:extLst>
                  <a:ext uri="{FF2B5EF4-FFF2-40B4-BE49-F238E27FC236}">
                    <a16:creationId xmlns:a16="http://schemas.microsoft.com/office/drawing/2014/main" xmlns="" id="{C3D1263A-30C6-4072-82A3-66496EBC5830}"/>
                  </a:ext>
                </a:extLst>
              </p:cNvPr>
              <p:cNvSpPr>
                <a:spLocks noEditPoints="1"/>
              </p:cNvSpPr>
              <p:nvPr/>
            </p:nvSpPr>
            <p:spPr bwMode="auto">
              <a:xfrm>
                <a:off x="-1262063" y="1495425"/>
                <a:ext cx="223838" cy="223838"/>
              </a:xfrm>
              <a:custGeom>
                <a:avLst/>
                <a:gdLst>
                  <a:gd name="T0" fmla="*/ 128 w 160"/>
                  <a:gd name="T1" fmla="*/ 160 h 160"/>
                  <a:gd name="T2" fmla="*/ 103 w 160"/>
                  <a:gd name="T3" fmla="*/ 154 h 160"/>
                  <a:gd name="T4" fmla="*/ 13 w 160"/>
                  <a:gd name="T5" fmla="*/ 58 h 160"/>
                  <a:gd name="T6" fmla="*/ 13 w 160"/>
                  <a:gd name="T7" fmla="*/ 13 h 160"/>
                  <a:gd name="T8" fmla="*/ 58 w 160"/>
                  <a:gd name="T9" fmla="*/ 13 h 160"/>
                  <a:gd name="T10" fmla="*/ 147 w 160"/>
                  <a:gd name="T11" fmla="*/ 103 h 160"/>
                  <a:gd name="T12" fmla="*/ 147 w 160"/>
                  <a:gd name="T13" fmla="*/ 147 h 160"/>
                  <a:gd name="T14" fmla="*/ 128 w 160"/>
                  <a:gd name="T15" fmla="*/ 160 h 160"/>
                  <a:gd name="T16" fmla="*/ 128 w 160"/>
                  <a:gd name="T17" fmla="*/ 160 h 160"/>
                  <a:gd name="T18" fmla="*/ 128 w 160"/>
                  <a:gd name="T19"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60">
                    <a:moveTo>
                      <a:pt x="128" y="160"/>
                    </a:moveTo>
                    <a:cubicBezTo>
                      <a:pt x="122" y="160"/>
                      <a:pt x="109" y="160"/>
                      <a:pt x="103" y="154"/>
                    </a:cubicBezTo>
                    <a:cubicBezTo>
                      <a:pt x="13" y="58"/>
                      <a:pt x="13" y="58"/>
                      <a:pt x="13" y="58"/>
                    </a:cubicBezTo>
                    <a:cubicBezTo>
                      <a:pt x="0" y="45"/>
                      <a:pt x="0" y="26"/>
                      <a:pt x="13" y="13"/>
                    </a:cubicBezTo>
                    <a:cubicBezTo>
                      <a:pt x="26" y="0"/>
                      <a:pt x="45" y="0"/>
                      <a:pt x="58" y="13"/>
                    </a:cubicBezTo>
                    <a:cubicBezTo>
                      <a:pt x="147" y="103"/>
                      <a:pt x="147" y="103"/>
                      <a:pt x="147" y="103"/>
                    </a:cubicBezTo>
                    <a:cubicBezTo>
                      <a:pt x="160" y="115"/>
                      <a:pt x="160" y="135"/>
                      <a:pt x="147" y="147"/>
                    </a:cubicBezTo>
                    <a:cubicBezTo>
                      <a:pt x="141" y="154"/>
                      <a:pt x="135" y="160"/>
                      <a:pt x="128" y="160"/>
                    </a:cubicBezTo>
                    <a:close/>
                    <a:moveTo>
                      <a:pt x="128" y="160"/>
                    </a:moveTo>
                    <a:cubicBezTo>
                      <a:pt x="128" y="160"/>
                      <a:pt x="128" y="160"/>
                      <a:pt x="128" y="16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70" name="Freeform 14">
                <a:extLst>
                  <a:ext uri="{FF2B5EF4-FFF2-40B4-BE49-F238E27FC236}">
                    <a16:creationId xmlns:a16="http://schemas.microsoft.com/office/drawing/2014/main" xmlns="" id="{5DA2E673-1E5C-4534-9D7C-1840792B7DCD}"/>
                  </a:ext>
                </a:extLst>
              </p:cNvPr>
              <p:cNvSpPr>
                <a:spLocks noEditPoints="1"/>
              </p:cNvSpPr>
              <p:nvPr/>
            </p:nvSpPr>
            <p:spPr bwMode="auto">
              <a:xfrm>
                <a:off x="-527050" y="1871663"/>
                <a:ext cx="449263" cy="449263"/>
              </a:xfrm>
              <a:custGeom>
                <a:avLst/>
                <a:gdLst>
                  <a:gd name="T0" fmla="*/ 288 w 320"/>
                  <a:gd name="T1" fmla="*/ 320 h 320"/>
                  <a:gd name="T2" fmla="*/ 256 w 320"/>
                  <a:gd name="T3" fmla="*/ 288 h 320"/>
                  <a:gd name="T4" fmla="*/ 32 w 320"/>
                  <a:gd name="T5" fmla="*/ 64 h 320"/>
                  <a:gd name="T6" fmla="*/ 0 w 320"/>
                  <a:gd name="T7" fmla="*/ 32 h 320"/>
                  <a:gd name="T8" fmla="*/ 32 w 320"/>
                  <a:gd name="T9" fmla="*/ 0 h 320"/>
                  <a:gd name="T10" fmla="*/ 320 w 320"/>
                  <a:gd name="T11" fmla="*/ 288 h 320"/>
                  <a:gd name="T12" fmla="*/ 288 w 320"/>
                  <a:gd name="T13" fmla="*/ 320 h 320"/>
                  <a:gd name="T14" fmla="*/ 288 w 320"/>
                  <a:gd name="T15" fmla="*/ 320 h 320"/>
                  <a:gd name="T16" fmla="*/ 288 w 320"/>
                  <a:gd name="T17" fmla="*/ 32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320">
                    <a:moveTo>
                      <a:pt x="288" y="320"/>
                    </a:moveTo>
                    <a:cubicBezTo>
                      <a:pt x="269" y="320"/>
                      <a:pt x="256" y="307"/>
                      <a:pt x="256" y="288"/>
                    </a:cubicBezTo>
                    <a:cubicBezTo>
                      <a:pt x="256" y="166"/>
                      <a:pt x="154" y="64"/>
                      <a:pt x="32" y="64"/>
                    </a:cubicBezTo>
                    <a:cubicBezTo>
                      <a:pt x="13" y="64"/>
                      <a:pt x="0" y="51"/>
                      <a:pt x="0" y="32"/>
                    </a:cubicBezTo>
                    <a:cubicBezTo>
                      <a:pt x="0" y="13"/>
                      <a:pt x="13" y="0"/>
                      <a:pt x="32" y="0"/>
                    </a:cubicBezTo>
                    <a:cubicBezTo>
                      <a:pt x="192" y="0"/>
                      <a:pt x="320" y="128"/>
                      <a:pt x="320" y="288"/>
                    </a:cubicBezTo>
                    <a:cubicBezTo>
                      <a:pt x="320" y="307"/>
                      <a:pt x="307" y="320"/>
                      <a:pt x="288" y="320"/>
                    </a:cubicBezTo>
                    <a:close/>
                    <a:moveTo>
                      <a:pt x="288" y="320"/>
                    </a:moveTo>
                    <a:cubicBezTo>
                      <a:pt x="288" y="320"/>
                      <a:pt x="288" y="320"/>
                      <a:pt x="288" y="32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grpSp>
        <p:sp>
          <p:nvSpPr>
            <p:cNvPr id="171" name="Freeform 18">
              <a:extLst>
                <a:ext uri="{FF2B5EF4-FFF2-40B4-BE49-F238E27FC236}">
                  <a16:creationId xmlns:a16="http://schemas.microsoft.com/office/drawing/2014/main" xmlns="" id="{B7F6FB7B-B401-4C95-B3C7-9646158EC0D6}"/>
                </a:ext>
              </a:extLst>
            </p:cNvPr>
            <p:cNvSpPr>
              <a:spLocks noEditPoints="1"/>
            </p:cNvSpPr>
            <p:nvPr/>
          </p:nvSpPr>
          <p:spPr bwMode="auto">
            <a:xfrm>
              <a:off x="5310829" y="5567510"/>
              <a:ext cx="330334" cy="330334"/>
            </a:xfrm>
            <a:custGeom>
              <a:avLst/>
              <a:gdLst>
                <a:gd name="T0" fmla="*/ 1376 w 1536"/>
                <a:gd name="T1" fmla="*/ 160 h 1536"/>
                <a:gd name="T2" fmla="*/ 1357 w 1536"/>
                <a:gd name="T3" fmla="*/ 0 h 1536"/>
                <a:gd name="T4" fmla="*/ 1094 w 1536"/>
                <a:gd name="T5" fmla="*/ 230 h 1536"/>
                <a:gd name="T6" fmla="*/ 1088 w 1536"/>
                <a:gd name="T7" fmla="*/ 403 h 1536"/>
                <a:gd name="T8" fmla="*/ 640 w 1536"/>
                <a:gd name="T9" fmla="*/ 256 h 1536"/>
                <a:gd name="T10" fmla="*/ 640 w 1536"/>
                <a:gd name="T11" fmla="*/ 1536 h 1536"/>
                <a:gd name="T12" fmla="*/ 1114 w 1536"/>
                <a:gd name="T13" fmla="*/ 467 h 1536"/>
                <a:gd name="T14" fmla="*/ 1280 w 1536"/>
                <a:gd name="T15" fmla="*/ 448 h 1536"/>
                <a:gd name="T16" fmla="*/ 1530 w 1536"/>
                <a:gd name="T17" fmla="*/ 218 h 1536"/>
                <a:gd name="T18" fmla="*/ 1504 w 1536"/>
                <a:gd name="T19" fmla="*/ 160 h 1536"/>
                <a:gd name="T20" fmla="*/ 640 w 1536"/>
                <a:gd name="T21" fmla="*/ 1472 h 1536"/>
                <a:gd name="T22" fmla="*/ 640 w 1536"/>
                <a:gd name="T23" fmla="*/ 320 h 1536"/>
                <a:gd name="T24" fmla="*/ 911 w 1536"/>
                <a:gd name="T25" fmla="*/ 580 h 1536"/>
                <a:gd name="T26" fmla="*/ 224 w 1536"/>
                <a:gd name="T27" fmla="*/ 896 h 1536"/>
                <a:gd name="T28" fmla="*/ 1056 w 1536"/>
                <a:gd name="T29" fmla="*/ 896 h 1536"/>
                <a:gd name="T30" fmla="*/ 1070 w 1536"/>
                <a:gd name="T31" fmla="*/ 511 h 1536"/>
                <a:gd name="T32" fmla="*/ 768 w 1536"/>
                <a:gd name="T33" fmla="*/ 896 h 1536"/>
                <a:gd name="T34" fmla="*/ 512 w 1536"/>
                <a:gd name="T35" fmla="*/ 896 h 1536"/>
                <a:gd name="T36" fmla="*/ 705 w 1536"/>
                <a:gd name="T37" fmla="*/ 786 h 1536"/>
                <a:gd name="T38" fmla="*/ 614 w 1536"/>
                <a:gd name="T39" fmla="*/ 922 h 1536"/>
                <a:gd name="T40" fmla="*/ 659 w 1536"/>
                <a:gd name="T41" fmla="*/ 922 h 1536"/>
                <a:gd name="T42" fmla="*/ 768 w 1536"/>
                <a:gd name="T43" fmla="*/ 896 h 1536"/>
                <a:gd name="T44" fmla="*/ 640 w 1536"/>
                <a:gd name="T45" fmla="*/ 704 h 1536"/>
                <a:gd name="T46" fmla="*/ 640 w 1536"/>
                <a:gd name="T47" fmla="*/ 1088 h 1536"/>
                <a:gd name="T48" fmla="*/ 797 w 1536"/>
                <a:gd name="T49" fmla="*/ 784 h 1536"/>
                <a:gd name="T50" fmla="*/ 992 w 1536"/>
                <a:gd name="T51" fmla="*/ 896 h 1536"/>
                <a:gd name="T52" fmla="*/ 288 w 1536"/>
                <a:gd name="T53" fmla="*/ 896 h 1536"/>
                <a:gd name="T54" fmla="*/ 865 w 1536"/>
                <a:gd name="T55" fmla="*/ 627 h 1536"/>
                <a:gd name="T56" fmla="*/ 1267 w 1536"/>
                <a:gd name="T57" fmla="*/ 384 h 1536"/>
                <a:gd name="T58" fmla="*/ 1152 w 1536"/>
                <a:gd name="T59" fmla="*/ 269 h 1536"/>
                <a:gd name="T60" fmla="*/ 1312 w 1536"/>
                <a:gd name="T61" fmla="*/ 192 h 1536"/>
                <a:gd name="T62" fmla="*/ 1427 w 1536"/>
                <a:gd name="T63" fmla="*/ 22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36" h="1536">
                  <a:moveTo>
                    <a:pt x="1504" y="160"/>
                  </a:moveTo>
                  <a:cubicBezTo>
                    <a:pt x="1376" y="160"/>
                    <a:pt x="1376" y="160"/>
                    <a:pt x="1376" y="160"/>
                  </a:cubicBezTo>
                  <a:cubicBezTo>
                    <a:pt x="1376" y="32"/>
                    <a:pt x="1376" y="32"/>
                    <a:pt x="1376" y="32"/>
                  </a:cubicBezTo>
                  <a:cubicBezTo>
                    <a:pt x="1376" y="19"/>
                    <a:pt x="1370" y="6"/>
                    <a:pt x="1357" y="0"/>
                  </a:cubicBezTo>
                  <a:cubicBezTo>
                    <a:pt x="1344" y="0"/>
                    <a:pt x="1331" y="0"/>
                    <a:pt x="1318" y="6"/>
                  </a:cubicBezTo>
                  <a:cubicBezTo>
                    <a:pt x="1094" y="230"/>
                    <a:pt x="1094" y="230"/>
                    <a:pt x="1094" y="230"/>
                  </a:cubicBezTo>
                  <a:cubicBezTo>
                    <a:pt x="1094" y="237"/>
                    <a:pt x="1088" y="250"/>
                    <a:pt x="1088" y="256"/>
                  </a:cubicBezTo>
                  <a:cubicBezTo>
                    <a:pt x="1088" y="403"/>
                    <a:pt x="1088" y="403"/>
                    <a:pt x="1088" y="403"/>
                  </a:cubicBezTo>
                  <a:cubicBezTo>
                    <a:pt x="1069" y="422"/>
                    <a:pt x="1069" y="422"/>
                    <a:pt x="1069" y="422"/>
                  </a:cubicBezTo>
                  <a:cubicBezTo>
                    <a:pt x="955" y="319"/>
                    <a:pt x="805" y="256"/>
                    <a:pt x="640" y="256"/>
                  </a:cubicBezTo>
                  <a:cubicBezTo>
                    <a:pt x="288" y="256"/>
                    <a:pt x="0" y="544"/>
                    <a:pt x="0" y="896"/>
                  </a:cubicBezTo>
                  <a:cubicBezTo>
                    <a:pt x="0" y="1248"/>
                    <a:pt x="288" y="1536"/>
                    <a:pt x="640" y="1536"/>
                  </a:cubicBezTo>
                  <a:cubicBezTo>
                    <a:pt x="992" y="1536"/>
                    <a:pt x="1280" y="1248"/>
                    <a:pt x="1280" y="896"/>
                  </a:cubicBezTo>
                  <a:cubicBezTo>
                    <a:pt x="1280" y="731"/>
                    <a:pt x="1217" y="581"/>
                    <a:pt x="1114" y="467"/>
                  </a:cubicBezTo>
                  <a:cubicBezTo>
                    <a:pt x="1133" y="448"/>
                    <a:pt x="1133" y="448"/>
                    <a:pt x="1133" y="448"/>
                  </a:cubicBezTo>
                  <a:cubicBezTo>
                    <a:pt x="1280" y="448"/>
                    <a:pt x="1280" y="448"/>
                    <a:pt x="1280" y="448"/>
                  </a:cubicBezTo>
                  <a:cubicBezTo>
                    <a:pt x="1286" y="448"/>
                    <a:pt x="1299" y="442"/>
                    <a:pt x="1306" y="442"/>
                  </a:cubicBezTo>
                  <a:cubicBezTo>
                    <a:pt x="1530" y="218"/>
                    <a:pt x="1530" y="218"/>
                    <a:pt x="1530" y="218"/>
                  </a:cubicBezTo>
                  <a:cubicBezTo>
                    <a:pt x="1536" y="205"/>
                    <a:pt x="1536" y="192"/>
                    <a:pt x="1536" y="179"/>
                  </a:cubicBezTo>
                  <a:cubicBezTo>
                    <a:pt x="1530" y="166"/>
                    <a:pt x="1517" y="160"/>
                    <a:pt x="1504" y="160"/>
                  </a:cubicBezTo>
                  <a:close/>
                  <a:moveTo>
                    <a:pt x="1216" y="896"/>
                  </a:moveTo>
                  <a:cubicBezTo>
                    <a:pt x="1216" y="1216"/>
                    <a:pt x="960" y="1472"/>
                    <a:pt x="640" y="1472"/>
                  </a:cubicBezTo>
                  <a:cubicBezTo>
                    <a:pt x="320" y="1472"/>
                    <a:pt x="64" y="1216"/>
                    <a:pt x="64" y="896"/>
                  </a:cubicBezTo>
                  <a:cubicBezTo>
                    <a:pt x="64" y="576"/>
                    <a:pt x="320" y="320"/>
                    <a:pt x="640" y="320"/>
                  </a:cubicBezTo>
                  <a:cubicBezTo>
                    <a:pt x="789" y="320"/>
                    <a:pt x="923" y="375"/>
                    <a:pt x="1025" y="466"/>
                  </a:cubicBezTo>
                  <a:cubicBezTo>
                    <a:pt x="911" y="580"/>
                    <a:pt x="911" y="580"/>
                    <a:pt x="911" y="580"/>
                  </a:cubicBezTo>
                  <a:cubicBezTo>
                    <a:pt x="838" y="518"/>
                    <a:pt x="744" y="480"/>
                    <a:pt x="640" y="480"/>
                  </a:cubicBezTo>
                  <a:cubicBezTo>
                    <a:pt x="410" y="480"/>
                    <a:pt x="224" y="666"/>
                    <a:pt x="224" y="896"/>
                  </a:cubicBezTo>
                  <a:cubicBezTo>
                    <a:pt x="224" y="1126"/>
                    <a:pt x="410" y="1312"/>
                    <a:pt x="640" y="1312"/>
                  </a:cubicBezTo>
                  <a:cubicBezTo>
                    <a:pt x="870" y="1312"/>
                    <a:pt x="1056" y="1126"/>
                    <a:pt x="1056" y="896"/>
                  </a:cubicBezTo>
                  <a:cubicBezTo>
                    <a:pt x="1056" y="792"/>
                    <a:pt x="1018" y="698"/>
                    <a:pt x="956" y="625"/>
                  </a:cubicBezTo>
                  <a:cubicBezTo>
                    <a:pt x="1070" y="511"/>
                    <a:pt x="1070" y="511"/>
                    <a:pt x="1070" y="511"/>
                  </a:cubicBezTo>
                  <a:cubicBezTo>
                    <a:pt x="1161" y="613"/>
                    <a:pt x="1216" y="747"/>
                    <a:pt x="1216" y="896"/>
                  </a:cubicBezTo>
                  <a:close/>
                  <a:moveTo>
                    <a:pt x="768" y="896"/>
                  </a:moveTo>
                  <a:cubicBezTo>
                    <a:pt x="768" y="966"/>
                    <a:pt x="710" y="1024"/>
                    <a:pt x="640" y="1024"/>
                  </a:cubicBezTo>
                  <a:cubicBezTo>
                    <a:pt x="570" y="1024"/>
                    <a:pt x="512" y="966"/>
                    <a:pt x="512" y="896"/>
                  </a:cubicBezTo>
                  <a:cubicBezTo>
                    <a:pt x="512" y="826"/>
                    <a:pt x="570" y="768"/>
                    <a:pt x="640" y="768"/>
                  </a:cubicBezTo>
                  <a:cubicBezTo>
                    <a:pt x="664" y="768"/>
                    <a:pt x="686" y="775"/>
                    <a:pt x="705" y="786"/>
                  </a:cubicBezTo>
                  <a:cubicBezTo>
                    <a:pt x="614" y="877"/>
                    <a:pt x="614" y="877"/>
                    <a:pt x="614" y="877"/>
                  </a:cubicBezTo>
                  <a:cubicBezTo>
                    <a:pt x="602" y="890"/>
                    <a:pt x="602" y="909"/>
                    <a:pt x="614" y="922"/>
                  </a:cubicBezTo>
                  <a:cubicBezTo>
                    <a:pt x="621" y="928"/>
                    <a:pt x="634" y="928"/>
                    <a:pt x="640" y="928"/>
                  </a:cubicBezTo>
                  <a:cubicBezTo>
                    <a:pt x="646" y="928"/>
                    <a:pt x="659" y="928"/>
                    <a:pt x="659" y="922"/>
                  </a:cubicBezTo>
                  <a:cubicBezTo>
                    <a:pt x="750" y="831"/>
                    <a:pt x="750" y="831"/>
                    <a:pt x="750" y="831"/>
                  </a:cubicBezTo>
                  <a:cubicBezTo>
                    <a:pt x="761" y="850"/>
                    <a:pt x="768" y="872"/>
                    <a:pt x="768" y="896"/>
                  </a:cubicBezTo>
                  <a:close/>
                  <a:moveTo>
                    <a:pt x="752" y="739"/>
                  </a:moveTo>
                  <a:cubicBezTo>
                    <a:pt x="721" y="717"/>
                    <a:pt x="683" y="704"/>
                    <a:pt x="640" y="704"/>
                  </a:cubicBezTo>
                  <a:cubicBezTo>
                    <a:pt x="531" y="704"/>
                    <a:pt x="448" y="787"/>
                    <a:pt x="448" y="896"/>
                  </a:cubicBezTo>
                  <a:cubicBezTo>
                    <a:pt x="448" y="1005"/>
                    <a:pt x="531" y="1088"/>
                    <a:pt x="640" y="1088"/>
                  </a:cubicBezTo>
                  <a:cubicBezTo>
                    <a:pt x="749" y="1088"/>
                    <a:pt x="832" y="1005"/>
                    <a:pt x="832" y="896"/>
                  </a:cubicBezTo>
                  <a:cubicBezTo>
                    <a:pt x="832" y="853"/>
                    <a:pt x="819" y="815"/>
                    <a:pt x="797" y="784"/>
                  </a:cubicBezTo>
                  <a:cubicBezTo>
                    <a:pt x="909" y="671"/>
                    <a:pt x="909" y="671"/>
                    <a:pt x="909" y="671"/>
                  </a:cubicBezTo>
                  <a:cubicBezTo>
                    <a:pt x="961" y="733"/>
                    <a:pt x="992" y="811"/>
                    <a:pt x="992" y="896"/>
                  </a:cubicBezTo>
                  <a:cubicBezTo>
                    <a:pt x="992" y="1088"/>
                    <a:pt x="832" y="1248"/>
                    <a:pt x="640" y="1248"/>
                  </a:cubicBezTo>
                  <a:cubicBezTo>
                    <a:pt x="448" y="1248"/>
                    <a:pt x="288" y="1088"/>
                    <a:pt x="288" y="896"/>
                  </a:cubicBezTo>
                  <a:cubicBezTo>
                    <a:pt x="288" y="704"/>
                    <a:pt x="448" y="544"/>
                    <a:pt x="640" y="544"/>
                  </a:cubicBezTo>
                  <a:cubicBezTo>
                    <a:pt x="725" y="544"/>
                    <a:pt x="803" y="575"/>
                    <a:pt x="865" y="627"/>
                  </a:cubicBezTo>
                  <a:lnTo>
                    <a:pt x="752" y="739"/>
                  </a:lnTo>
                  <a:close/>
                  <a:moveTo>
                    <a:pt x="1267" y="384"/>
                  </a:moveTo>
                  <a:cubicBezTo>
                    <a:pt x="1152" y="384"/>
                    <a:pt x="1152" y="384"/>
                    <a:pt x="1152" y="384"/>
                  </a:cubicBezTo>
                  <a:cubicBezTo>
                    <a:pt x="1152" y="269"/>
                    <a:pt x="1152" y="269"/>
                    <a:pt x="1152" y="269"/>
                  </a:cubicBezTo>
                  <a:cubicBezTo>
                    <a:pt x="1312" y="109"/>
                    <a:pt x="1312" y="109"/>
                    <a:pt x="1312" y="109"/>
                  </a:cubicBezTo>
                  <a:cubicBezTo>
                    <a:pt x="1312" y="192"/>
                    <a:pt x="1312" y="192"/>
                    <a:pt x="1312" y="192"/>
                  </a:cubicBezTo>
                  <a:cubicBezTo>
                    <a:pt x="1312" y="211"/>
                    <a:pt x="1325" y="224"/>
                    <a:pt x="1344" y="224"/>
                  </a:cubicBezTo>
                  <a:cubicBezTo>
                    <a:pt x="1427" y="224"/>
                    <a:pt x="1427" y="224"/>
                    <a:pt x="1427" y="224"/>
                  </a:cubicBezTo>
                  <a:lnTo>
                    <a:pt x="1267" y="3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IN"/>
            </a:p>
          </p:txBody>
        </p:sp>
        <p:grpSp>
          <p:nvGrpSpPr>
            <p:cNvPr id="172" name="Group 171">
              <a:extLst>
                <a:ext uri="{FF2B5EF4-FFF2-40B4-BE49-F238E27FC236}">
                  <a16:creationId xmlns:a16="http://schemas.microsoft.com/office/drawing/2014/main" xmlns="" id="{470927AE-5664-4357-B993-0C4AF71E18B2}"/>
                </a:ext>
              </a:extLst>
            </p:cNvPr>
            <p:cNvGrpSpPr/>
            <p:nvPr/>
          </p:nvGrpSpPr>
          <p:grpSpPr>
            <a:xfrm>
              <a:off x="5841187" y="2453804"/>
              <a:ext cx="292868" cy="243057"/>
              <a:chOff x="-4900613" y="885825"/>
              <a:chExt cx="5815013" cy="4826000"/>
            </a:xfrm>
            <a:solidFill>
              <a:schemeClr val="bg1"/>
            </a:solidFill>
          </p:grpSpPr>
          <p:sp>
            <p:nvSpPr>
              <p:cNvPr id="173" name="Freeform 22">
                <a:extLst>
                  <a:ext uri="{FF2B5EF4-FFF2-40B4-BE49-F238E27FC236}">
                    <a16:creationId xmlns:a16="http://schemas.microsoft.com/office/drawing/2014/main" xmlns="" id="{0C355E21-02C6-47BD-8388-A3BB907EE26D}"/>
                  </a:ext>
                </a:extLst>
              </p:cNvPr>
              <p:cNvSpPr>
                <a:spLocks noEditPoints="1"/>
              </p:cNvSpPr>
              <p:nvPr/>
            </p:nvSpPr>
            <p:spPr bwMode="auto">
              <a:xfrm>
                <a:off x="-4878388" y="1609725"/>
                <a:ext cx="5792788" cy="4102100"/>
              </a:xfrm>
              <a:custGeom>
                <a:avLst/>
                <a:gdLst>
                  <a:gd name="T0" fmla="*/ 1376 w 1536"/>
                  <a:gd name="T1" fmla="*/ 1088 h 1088"/>
                  <a:gd name="T2" fmla="*/ 160 w 1536"/>
                  <a:gd name="T3" fmla="*/ 1088 h 1088"/>
                  <a:gd name="T4" fmla="*/ 0 w 1536"/>
                  <a:gd name="T5" fmla="*/ 928 h 1088"/>
                  <a:gd name="T6" fmla="*/ 0 w 1536"/>
                  <a:gd name="T7" fmla="*/ 160 h 1088"/>
                  <a:gd name="T8" fmla="*/ 160 w 1536"/>
                  <a:gd name="T9" fmla="*/ 0 h 1088"/>
                  <a:gd name="T10" fmla="*/ 1376 w 1536"/>
                  <a:gd name="T11" fmla="*/ 0 h 1088"/>
                  <a:gd name="T12" fmla="*/ 1536 w 1536"/>
                  <a:gd name="T13" fmla="*/ 160 h 1088"/>
                  <a:gd name="T14" fmla="*/ 1536 w 1536"/>
                  <a:gd name="T15" fmla="*/ 928 h 1088"/>
                  <a:gd name="T16" fmla="*/ 1376 w 1536"/>
                  <a:gd name="T17" fmla="*/ 1088 h 1088"/>
                  <a:gd name="T18" fmla="*/ 160 w 1536"/>
                  <a:gd name="T19" fmla="*/ 64 h 1088"/>
                  <a:gd name="T20" fmla="*/ 64 w 1536"/>
                  <a:gd name="T21" fmla="*/ 160 h 1088"/>
                  <a:gd name="T22" fmla="*/ 64 w 1536"/>
                  <a:gd name="T23" fmla="*/ 928 h 1088"/>
                  <a:gd name="T24" fmla="*/ 160 w 1536"/>
                  <a:gd name="T25" fmla="*/ 1024 h 1088"/>
                  <a:gd name="T26" fmla="*/ 1376 w 1536"/>
                  <a:gd name="T27" fmla="*/ 1024 h 1088"/>
                  <a:gd name="T28" fmla="*/ 1472 w 1536"/>
                  <a:gd name="T29" fmla="*/ 928 h 1088"/>
                  <a:gd name="T30" fmla="*/ 1472 w 1536"/>
                  <a:gd name="T31" fmla="*/ 160 h 1088"/>
                  <a:gd name="T32" fmla="*/ 1376 w 1536"/>
                  <a:gd name="T33" fmla="*/ 64 h 1088"/>
                  <a:gd name="T34" fmla="*/ 160 w 1536"/>
                  <a:gd name="T35" fmla="*/ 64 h 1088"/>
                  <a:gd name="T36" fmla="*/ 160 w 1536"/>
                  <a:gd name="T37" fmla="*/ 64 h 1088"/>
                  <a:gd name="T38" fmla="*/ 160 w 1536"/>
                  <a:gd name="T39" fmla="*/ 64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36" h="1088">
                    <a:moveTo>
                      <a:pt x="1376" y="1088"/>
                    </a:moveTo>
                    <a:cubicBezTo>
                      <a:pt x="160" y="1088"/>
                      <a:pt x="160" y="1088"/>
                      <a:pt x="160" y="1088"/>
                    </a:cubicBezTo>
                    <a:cubicBezTo>
                      <a:pt x="70" y="1088"/>
                      <a:pt x="0" y="1018"/>
                      <a:pt x="0" y="928"/>
                    </a:cubicBezTo>
                    <a:cubicBezTo>
                      <a:pt x="0" y="160"/>
                      <a:pt x="0" y="160"/>
                      <a:pt x="0" y="160"/>
                    </a:cubicBezTo>
                    <a:cubicBezTo>
                      <a:pt x="0" y="70"/>
                      <a:pt x="70" y="0"/>
                      <a:pt x="160" y="0"/>
                    </a:cubicBezTo>
                    <a:cubicBezTo>
                      <a:pt x="1376" y="0"/>
                      <a:pt x="1376" y="0"/>
                      <a:pt x="1376" y="0"/>
                    </a:cubicBezTo>
                    <a:cubicBezTo>
                      <a:pt x="1466" y="0"/>
                      <a:pt x="1536" y="70"/>
                      <a:pt x="1536" y="160"/>
                    </a:cubicBezTo>
                    <a:cubicBezTo>
                      <a:pt x="1536" y="928"/>
                      <a:pt x="1536" y="928"/>
                      <a:pt x="1536" y="928"/>
                    </a:cubicBezTo>
                    <a:cubicBezTo>
                      <a:pt x="1536" y="1018"/>
                      <a:pt x="1466" y="1088"/>
                      <a:pt x="1376" y="1088"/>
                    </a:cubicBezTo>
                    <a:close/>
                    <a:moveTo>
                      <a:pt x="160" y="64"/>
                    </a:moveTo>
                    <a:cubicBezTo>
                      <a:pt x="109" y="64"/>
                      <a:pt x="64" y="109"/>
                      <a:pt x="64" y="160"/>
                    </a:cubicBezTo>
                    <a:cubicBezTo>
                      <a:pt x="64" y="928"/>
                      <a:pt x="64" y="928"/>
                      <a:pt x="64" y="928"/>
                    </a:cubicBezTo>
                    <a:cubicBezTo>
                      <a:pt x="64" y="979"/>
                      <a:pt x="109" y="1024"/>
                      <a:pt x="160" y="1024"/>
                    </a:cubicBezTo>
                    <a:cubicBezTo>
                      <a:pt x="1376" y="1024"/>
                      <a:pt x="1376" y="1024"/>
                      <a:pt x="1376" y="1024"/>
                    </a:cubicBezTo>
                    <a:cubicBezTo>
                      <a:pt x="1427" y="1024"/>
                      <a:pt x="1472" y="979"/>
                      <a:pt x="1472" y="928"/>
                    </a:cubicBezTo>
                    <a:cubicBezTo>
                      <a:pt x="1472" y="160"/>
                      <a:pt x="1472" y="160"/>
                      <a:pt x="1472" y="160"/>
                    </a:cubicBezTo>
                    <a:cubicBezTo>
                      <a:pt x="1472" y="109"/>
                      <a:pt x="1427" y="64"/>
                      <a:pt x="1376" y="64"/>
                    </a:cubicBezTo>
                    <a:lnTo>
                      <a:pt x="160" y="64"/>
                    </a:lnTo>
                    <a:close/>
                    <a:moveTo>
                      <a:pt x="160" y="64"/>
                    </a:moveTo>
                    <a:cubicBezTo>
                      <a:pt x="160" y="64"/>
                      <a:pt x="160" y="64"/>
                      <a:pt x="160" y="6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74" name="Freeform 23">
                <a:extLst>
                  <a:ext uri="{FF2B5EF4-FFF2-40B4-BE49-F238E27FC236}">
                    <a16:creationId xmlns:a16="http://schemas.microsoft.com/office/drawing/2014/main" xmlns="" id="{3773A688-8BA9-4536-857F-F872FC4B3800}"/>
                  </a:ext>
                </a:extLst>
              </p:cNvPr>
              <p:cNvSpPr>
                <a:spLocks noEditPoints="1"/>
              </p:cNvSpPr>
              <p:nvPr/>
            </p:nvSpPr>
            <p:spPr bwMode="auto">
              <a:xfrm>
                <a:off x="-2947988" y="885825"/>
                <a:ext cx="1931988" cy="965200"/>
              </a:xfrm>
              <a:custGeom>
                <a:avLst/>
                <a:gdLst>
                  <a:gd name="T0" fmla="*/ 480 w 512"/>
                  <a:gd name="T1" fmla="*/ 256 h 256"/>
                  <a:gd name="T2" fmla="*/ 448 w 512"/>
                  <a:gd name="T3" fmla="*/ 224 h 256"/>
                  <a:gd name="T4" fmla="*/ 448 w 512"/>
                  <a:gd name="T5" fmla="*/ 96 h 256"/>
                  <a:gd name="T6" fmla="*/ 416 w 512"/>
                  <a:gd name="T7" fmla="*/ 64 h 256"/>
                  <a:gd name="T8" fmla="*/ 96 w 512"/>
                  <a:gd name="T9" fmla="*/ 64 h 256"/>
                  <a:gd name="T10" fmla="*/ 64 w 512"/>
                  <a:gd name="T11" fmla="*/ 96 h 256"/>
                  <a:gd name="T12" fmla="*/ 64 w 512"/>
                  <a:gd name="T13" fmla="*/ 224 h 256"/>
                  <a:gd name="T14" fmla="*/ 32 w 512"/>
                  <a:gd name="T15" fmla="*/ 256 h 256"/>
                  <a:gd name="T16" fmla="*/ 0 w 512"/>
                  <a:gd name="T17" fmla="*/ 224 h 256"/>
                  <a:gd name="T18" fmla="*/ 0 w 512"/>
                  <a:gd name="T19" fmla="*/ 96 h 256"/>
                  <a:gd name="T20" fmla="*/ 96 w 512"/>
                  <a:gd name="T21" fmla="*/ 0 h 256"/>
                  <a:gd name="T22" fmla="*/ 416 w 512"/>
                  <a:gd name="T23" fmla="*/ 0 h 256"/>
                  <a:gd name="T24" fmla="*/ 512 w 512"/>
                  <a:gd name="T25" fmla="*/ 96 h 256"/>
                  <a:gd name="T26" fmla="*/ 512 w 512"/>
                  <a:gd name="T27" fmla="*/ 224 h 256"/>
                  <a:gd name="T28" fmla="*/ 480 w 512"/>
                  <a:gd name="T29" fmla="*/ 256 h 256"/>
                  <a:gd name="T30" fmla="*/ 480 w 512"/>
                  <a:gd name="T31" fmla="*/ 256 h 256"/>
                  <a:gd name="T32" fmla="*/ 480 w 512"/>
                  <a:gd name="T33"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2" h="256">
                    <a:moveTo>
                      <a:pt x="480" y="256"/>
                    </a:moveTo>
                    <a:cubicBezTo>
                      <a:pt x="461" y="256"/>
                      <a:pt x="448" y="243"/>
                      <a:pt x="448" y="224"/>
                    </a:cubicBezTo>
                    <a:cubicBezTo>
                      <a:pt x="448" y="96"/>
                      <a:pt x="448" y="96"/>
                      <a:pt x="448" y="96"/>
                    </a:cubicBezTo>
                    <a:cubicBezTo>
                      <a:pt x="448" y="77"/>
                      <a:pt x="435" y="64"/>
                      <a:pt x="416" y="64"/>
                    </a:cubicBezTo>
                    <a:cubicBezTo>
                      <a:pt x="96" y="64"/>
                      <a:pt x="96" y="64"/>
                      <a:pt x="96" y="64"/>
                    </a:cubicBezTo>
                    <a:cubicBezTo>
                      <a:pt x="77" y="64"/>
                      <a:pt x="64" y="77"/>
                      <a:pt x="64" y="96"/>
                    </a:cubicBezTo>
                    <a:cubicBezTo>
                      <a:pt x="64" y="224"/>
                      <a:pt x="64" y="224"/>
                      <a:pt x="64" y="224"/>
                    </a:cubicBezTo>
                    <a:cubicBezTo>
                      <a:pt x="64" y="243"/>
                      <a:pt x="51" y="256"/>
                      <a:pt x="32" y="256"/>
                    </a:cubicBezTo>
                    <a:cubicBezTo>
                      <a:pt x="13" y="256"/>
                      <a:pt x="0" y="243"/>
                      <a:pt x="0" y="224"/>
                    </a:cubicBezTo>
                    <a:cubicBezTo>
                      <a:pt x="0" y="96"/>
                      <a:pt x="0" y="96"/>
                      <a:pt x="0" y="96"/>
                    </a:cubicBezTo>
                    <a:cubicBezTo>
                      <a:pt x="0" y="45"/>
                      <a:pt x="45" y="0"/>
                      <a:pt x="96" y="0"/>
                    </a:cubicBezTo>
                    <a:cubicBezTo>
                      <a:pt x="416" y="0"/>
                      <a:pt x="416" y="0"/>
                      <a:pt x="416" y="0"/>
                    </a:cubicBezTo>
                    <a:cubicBezTo>
                      <a:pt x="467" y="0"/>
                      <a:pt x="512" y="45"/>
                      <a:pt x="512" y="96"/>
                    </a:cubicBezTo>
                    <a:cubicBezTo>
                      <a:pt x="512" y="224"/>
                      <a:pt x="512" y="224"/>
                      <a:pt x="512" y="224"/>
                    </a:cubicBezTo>
                    <a:cubicBezTo>
                      <a:pt x="512" y="243"/>
                      <a:pt x="499" y="256"/>
                      <a:pt x="480" y="256"/>
                    </a:cubicBezTo>
                    <a:close/>
                    <a:moveTo>
                      <a:pt x="480" y="256"/>
                    </a:moveTo>
                    <a:cubicBezTo>
                      <a:pt x="480" y="256"/>
                      <a:pt x="480" y="256"/>
                      <a:pt x="480" y="25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75" name="Freeform 24">
                <a:extLst>
                  <a:ext uri="{FF2B5EF4-FFF2-40B4-BE49-F238E27FC236}">
                    <a16:creationId xmlns:a16="http://schemas.microsoft.com/office/drawing/2014/main" xmlns="" id="{02F9A609-CB06-4C96-8EF0-FB1FBA80A8AF}"/>
                  </a:ext>
                </a:extLst>
              </p:cNvPr>
              <p:cNvSpPr>
                <a:spLocks noEditPoints="1"/>
              </p:cNvSpPr>
              <p:nvPr/>
            </p:nvSpPr>
            <p:spPr bwMode="auto">
              <a:xfrm>
                <a:off x="-4900613" y="2552700"/>
                <a:ext cx="5815013" cy="1228725"/>
              </a:xfrm>
              <a:custGeom>
                <a:avLst/>
                <a:gdLst>
                  <a:gd name="T0" fmla="*/ 774 w 1542"/>
                  <a:gd name="T1" fmla="*/ 326 h 326"/>
                  <a:gd name="T2" fmla="*/ 761 w 1542"/>
                  <a:gd name="T3" fmla="*/ 326 h 326"/>
                  <a:gd name="T4" fmla="*/ 25 w 1542"/>
                  <a:gd name="T5" fmla="*/ 70 h 326"/>
                  <a:gd name="T6" fmla="*/ 6 w 1542"/>
                  <a:gd name="T7" fmla="*/ 25 h 326"/>
                  <a:gd name="T8" fmla="*/ 51 w 1542"/>
                  <a:gd name="T9" fmla="*/ 6 h 326"/>
                  <a:gd name="T10" fmla="*/ 774 w 1542"/>
                  <a:gd name="T11" fmla="*/ 262 h 326"/>
                  <a:gd name="T12" fmla="*/ 1497 w 1542"/>
                  <a:gd name="T13" fmla="*/ 6 h 326"/>
                  <a:gd name="T14" fmla="*/ 1536 w 1542"/>
                  <a:gd name="T15" fmla="*/ 25 h 326"/>
                  <a:gd name="T16" fmla="*/ 1516 w 1542"/>
                  <a:gd name="T17" fmla="*/ 64 h 326"/>
                  <a:gd name="T18" fmla="*/ 780 w 1542"/>
                  <a:gd name="T19" fmla="*/ 320 h 326"/>
                  <a:gd name="T20" fmla="*/ 774 w 1542"/>
                  <a:gd name="T21" fmla="*/ 326 h 326"/>
                  <a:gd name="T22" fmla="*/ 774 w 1542"/>
                  <a:gd name="T23" fmla="*/ 326 h 326"/>
                  <a:gd name="T24" fmla="*/ 774 w 1542"/>
                  <a:gd name="T25" fmla="*/ 32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2" h="326">
                    <a:moveTo>
                      <a:pt x="774" y="326"/>
                    </a:moveTo>
                    <a:cubicBezTo>
                      <a:pt x="768" y="326"/>
                      <a:pt x="768" y="326"/>
                      <a:pt x="761" y="326"/>
                    </a:cubicBezTo>
                    <a:cubicBezTo>
                      <a:pt x="25" y="70"/>
                      <a:pt x="25" y="70"/>
                      <a:pt x="25" y="70"/>
                    </a:cubicBezTo>
                    <a:cubicBezTo>
                      <a:pt x="12" y="64"/>
                      <a:pt x="0" y="44"/>
                      <a:pt x="6" y="25"/>
                    </a:cubicBezTo>
                    <a:cubicBezTo>
                      <a:pt x="12" y="12"/>
                      <a:pt x="32" y="0"/>
                      <a:pt x="51" y="6"/>
                    </a:cubicBezTo>
                    <a:cubicBezTo>
                      <a:pt x="774" y="262"/>
                      <a:pt x="774" y="262"/>
                      <a:pt x="774" y="262"/>
                    </a:cubicBezTo>
                    <a:cubicBezTo>
                      <a:pt x="1497" y="6"/>
                      <a:pt x="1497" y="6"/>
                      <a:pt x="1497" y="6"/>
                    </a:cubicBezTo>
                    <a:cubicBezTo>
                      <a:pt x="1516" y="0"/>
                      <a:pt x="1529" y="6"/>
                      <a:pt x="1536" y="25"/>
                    </a:cubicBezTo>
                    <a:cubicBezTo>
                      <a:pt x="1542" y="44"/>
                      <a:pt x="1536" y="57"/>
                      <a:pt x="1516" y="64"/>
                    </a:cubicBezTo>
                    <a:cubicBezTo>
                      <a:pt x="780" y="320"/>
                      <a:pt x="780" y="320"/>
                      <a:pt x="780" y="320"/>
                    </a:cubicBezTo>
                    <a:cubicBezTo>
                      <a:pt x="780" y="326"/>
                      <a:pt x="780" y="326"/>
                      <a:pt x="774" y="326"/>
                    </a:cubicBezTo>
                    <a:close/>
                    <a:moveTo>
                      <a:pt x="774" y="326"/>
                    </a:moveTo>
                    <a:cubicBezTo>
                      <a:pt x="774" y="326"/>
                      <a:pt x="774" y="326"/>
                      <a:pt x="774" y="32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grpSp>
        <p:grpSp>
          <p:nvGrpSpPr>
            <p:cNvPr id="176" name="Group 175">
              <a:extLst>
                <a:ext uri="{FF2B5EF4-FFF2-40B4-BE49-F238E27FC236}">
                  <a16:creationId xmlns:a16="http://schemas.microsoft.com/office/drawing/2014/main" xmlns="" id="{ED96C47A-0A4C-45E3-8DD6-FDFEB01870C2}"/>
                </a:ext>
              </a:extLst>
            </p:cNvPr>
            <p:cNvGrpSpPr/>
            <p:nvPr/>
          </p:nvGrpSpPr>
          <p:grpSpPr>
            <a:xfrm>
              <a:off x="6205622" y="3456330"/>
              <a:ext cx="349810" cy="342900"/>
              <a:chOff x="973138" y="4927600"/>
              <a:chExt cx="642937" cy="630238"/>
            </a:xfrm>
            <a:solidFill>
              <a:schemeClr val="bg1"/>
            </a:solidFill>
          </p:grpSpPr>
          <p:sp>
            <p:nvSpPr>
              <p:cNvPr id="177" name="Freeform 28">
                <a:extLst>
                  <a:ext uri="{FF2B5EF4-FFF2-40B4-BE49-F238E27FC236}">
                    <a16:creationId xmlns:a16="http://schemas.microsoft.com/office/drawing/2014/main" xmlns="" id="{E3CAC4AC-C704-457E-A0DB-9115FCCCFAE8}"/>
                  </a:ext>
                </a:extLst>
              </p:cNvPr>
              <p:cNvSpPr>
                <a:spLocks noEditPoints="1"/>
              </p:cNvSpPr>
              <p:nvPr/>
            </p:nvSpPr>
            <p:spPr bwMode="auto">
              <a:xfrm>
                <a:off x="1308100" y="4927600"/>
                <a:ext cx="295275" cy="295275"/>
              </a:xfrm>
              <a:custGeom>
                <a:avLst/>
                <a:gdLst>
                  <a:gd name="T0" fmla="*/ 30 w 706"/>
                  <a:gd name="T1" fmla="*/ 0 h 707"/>
                  <a:gd name="T2" fmla="*/ 0 w 706"/>
                  <a:gd name="T3" fmla="*/ 30 h 707"/>
                  <a:gd name="T4" fmla="*/ 0 w 706"/>
                  <a:gd name="T5" fmla="*/ 677 h 707"/>
                  <a:gd name="T6" fmla="*/ 30 w 706"/>
                  <a:gd name="T7" fmla="*/ 707 h 707"/>
                  <a:gd name="T8" fmla="*/ 676 w 706"/>
                  <a:gd name="T9" fmla="*/ 707 h 707"/>
                  <a:gd name="T10" fmla="*/ 706 w 706"/>
                  <a:gd name="T11" fmla="*/ 677 h 707"/>
                  <a:gd name="T12" fmla="*/ 706 w 706"/>
                  <a:gd name="T13" fmla="*/ 676 h 707"/>
                  <a:gd name="T14" fmla="*/ 508 w 706"/>
                  <a:gd name="T15" fmla="*/ 198 h 707"/>
                  <a:gd name="T16" fmla="*/ 30 w 706"/>
                  <a:gd name="T17" fmla="*/ 0 h 707"/>
                  <a:gd name="T18" fmla="*/ 60 w 706"/>
                  <a:gd name="T19" fmla="*/ 647 h 707"/>
                  <a:gd name="T20" fmla="*/ 60 w 706"/>
                  <a:gd name="T21" fmla="*/ 60 h 707"/>
                  <a:gd name="T22" fmla="*/ 646 w 706"/>
                  <a:gd name="T23" fmla="*/ 647 h 707"/>
                  <a:gd name="T24" fmla="*/ 60 w 706"/>
                  <a:gd name="T25" fmla="*/ 647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6" h="707">
                    <a:moveTo>
                      <a:pt x="30" y="0"/>
                    </a:moveTo>
                    <a:cubicBezTo>
                      <a:pt x="14" y="0"/>
                      <a:pt x="0" y="13"/>
                      <a:pt x="0" y="30"/>
                    </a:cubicBezTo>
                    <a:cubicBezTo>
                      <a:pt x="0" y="677"/>
                      <a:pt x="0" y="677"/>
                      <a:pt x="0" y="677"/>
                    </a:cubicBezTo>
                    <a:cubicBezTo>
                      <a:pt x="0" y="694"/>
                      <a:pt x="14" y="707"/>
                      <a:pt x="30" y="707"/>
                    </a:cubicBezTo>
                    <a:cubicBezTo>
                      <a:pt x="676" y="707"/>
                      <a:pt x="676" y="707"/>
                      <a:pt x="676" y="707"/>
                    </a:cubicBezTo>
                    <a:cubicBezTo>
                      <a:pt x="693" y="707"/>
                      <a:pt x="706" y="693"/>
                      <a:pt x="706" y="677"/>
                    </a:cubicBezTo>
                    <a:cubicBezTo>
                      <a:pt x="706" y="676"/>
                      <a:pt x="706" y="676"/>
                      <a:pt x="706" y="676"/>
                    </a:cubicBezTo>
                    <a:cubicBezTo>
                      <a:pt x="706" y="495"/>
                      <a:pt x="636" y="326"/>
                      <a:pt x="508" y="198"/>
                    </a:cubicBezTo>
                    <a:cubicBezTo>
                      <a:pt x="381" y="70"/>
                      <a:pt x="211" y="0"/>
                      <a:pt x="30" y="0"/>
                    </a:cubicBezTo>
                    <a:close/>
                    <a:moveTo>
                      <a:pt x="60" y="647"/>
                    </a:moveTo>
                    <a:cubicBezTo>
                      <a:pt x="60" y="60"/>
                      <a:pt x="60" y="60"/>
                      <a:pt x="60" y="60"/>
                    </a:cubicBezTo>
                    <a:cubicBezTo>
                      <a:pt x="376" y="76"/>
                      <a:pt x="631" y="330"/>
                      <a:pt x="646" y="647"/>
                    </a:cubicBezTo>
                    <a:lnTo>
                      <a:pt x="60"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78" name="Freeform 29">
                <a:extLst>
                  <a:ext uri="{FF2B5EF4-FFF2-40B4-BE49-F238E27FC236}">
                    <a16:creationId xmlns:a16="http://schemas.microsoft.com/office/drawing/2014/main" xmlns="" id="{8D454A5E-767E-4B14-A986-597AB6BC4EBF}"/>
                  </a:ext>
                </a:extLst>
              </p:cNvPr>
              <p:cNvSpPr>
                <a:spLocks noEditPoints="1"/>
              </p:cNvSpPr>
              <p:nvPr/>
            </p:nvSpPr>
            <p:spPr bwMode="auto">
              <a:xfrm>
                <a:off x="1319213" y="5254625"/>
                <a:ext cx="296862" cy="215900"/>
              </a:xfrm>
              <a:custGeom>
                <a:avLst/>
                <a:gdLst>
                  <a:gd name="T0" fmla="*/ 678 w 708"/>
                  <a:gd name="T1" fmla="*/ 0 h 517"/>
                  <a:gd name="T2" fmla="*/ 32 w 708"/>
                  <a:gd name="T3" fmla="*/ 0 h 517"/>
                  <a:gd name="T4" fmla="*/ 4 w 708"/>
                  <a:gd name="T5" fmla="*/ 19 h 517"/>
                  <a:gd name="T6" fmla="*/ 11 w 708"/>
                  <a:gd name="T7" fmla="*/ 51 h 517"/>
                  <a:gd name="T8" fmla="*/ 467 w 708"/>
                  <a:gd name="T9" fmla="*/ 508 h 517"/>
                  <a:gd name="T10" fmla="*/ 488 w 708"/>
                  <a:gd name="T11" fmla="*/ 517 h 517"/>
                  <a:gd name="T12" fmla="*/ 488 w 708"/>
                  <a:gd name="T13" fmla="*/ 517 h 517"/>
                  <a:gd name="T14" fmla="*/ 510 w 708"/>
                  <a:gd name="T15" fmla="*/ 508 h 517"/>
                  <a:gd name="T16" fmla="*/ 708 w 708"/>
                  <a:gd name="T17" fmla="*/ 30 h 517"/>
                  <a:gd name="T18" fmla="*/ 699 w 708"/>
                  <a:gd name="T19" fmla="*/ 9 h 517"/>
                  <a:gd name="T20" fmla="*/ 678 w 708"/>
                  <a:gd name="T21" fmla="*/ 0 h 517"/>
                  <a:gd name="T22" fmla="*/ 488 w 708"/>
                  <a:gd name="T23" fmla="*/ 444 h 517"/>
                  <a:gd name="T24" fmla="*/ 455 w 708"/>
                  <a:gd name="T25" fmla="*/ 411 h 517"/>
                  <a:gd name="T26" fmla="*/ 506 w 708"/>
                  <a:gd name="T27" fmla="*/ 359 h 517"/>
                  <a:gd name="T28" fmla="*/ 506 w 708"/>
                  <a:gd name="T29" fmla="*/ 316 h 517"/>
                  <a:gd name="T30" fmla="*/ 464 w 708"/>
                  <a:gd name="T31" fmla="*/ 316 h 517"/>
                  <a:gd name="T32" fmla="*/ 412 w 708"/>
                  <a:gd name="T33" fmla="*/ 368 h 517"/>
                  <a:gd name="T34" fmla="*/ 356 w 708"/>
                  <a:gd name="T35" fmla="*/ 312 h 517"/>
                  <a:gd name="T36" fmla="*/ 492 w 708"/>
                  <a:gd name="T37" fmla="*/ 175 h 517"/>
                  <a:gd name="T38" fmla="*/ 492 w 708"/>
                  <a:gd name="T39" fmla="*/ 133 h 517"/>
                  <a:gd name="T40" fmla="*/ 450 w 708"/>
                  <a:gd name="T41" fmla="*/ 133 h 517"/>
                  <a:gd name="T42" fmla="*/ 313 w 708"/>
                  <a:gd name="T43" fmla="*/ 269 h 517"/>
                  <a:gd name="T44" fmla="*/ 262 w 708"/>
                  <a:gd name="T45" fmla="*/ 217 h 517"/>
                  <a:gd name="T46" fmla="*/ 307 w 708"/>
                  <a:gd name="T47" fmla="*/ 172 h 517"/>
                  <a:gd name="T48" fmla="*/ 307 w 708"/>
                  <a:gd name="T49" fmla="*/ 130 h 517"/>
                  <a:gd name="T50" fmla="*/ 265 w 708"/>
                  <a:gd name="T51" fmla="*/ 130 h 517"/>
                  <a:gd name="T52" fmla="*/ 219 w 708"/>
                  <a:gd name="T53" fmla="*/ 175 h 517"/>
                  <a:gd name="T54" fmla="*/ 104 w 708"/>
                  <a:gd name="T55" fmla="*/ 60 h 517"/>
                  <a:gd name="T56" fmla="*/ 647 w 708"/>
                  <a:gd name="T57" fmla="*/ 60 h 517"/>
                  <a:gd name="T58" fmla="*/ 488 w 708"/>
                  <a:gd name="T59" fmla="*/ 444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08" h="517">
                    <a:moveTo>
                      <a:pt x="678" y="0"/>
                    </a:moveTo>
                    <a:cubicBezTo>
                      <a:pt x="32" y="0"/>
                      <a:pt x="32" y="0"/>
                      <a:pt x="32" y="0"/>
                    </a:cubicBezTo>
                    <a:cubicBezTo>
                      <a:pt x="20" y="0"/>
                      <a:pt x="9" y="7"/>
                      <a:pt x="4" y="19"/>
                    </a:cubicBezTo>
                    <a:cubicBezTo>
                      <a:pt x="0" y="30"/>
                      <a:pt x="2" y="43"/>
                      <a:pt x="11" y="51"/>
                    </a:cubicBezTo>
                    <a:cubicBezTo>
                      <a:pt x="467" y="508"/>
                      <a:pt x="467" y="508"/>
                      <a:pt x="467" y="508"/>
                    </a:cubicBezTo>
                    <a:cubicBezTo>
                      <a:pt x="473" y="514"/>
                      <a:pt x="480" y="517"/>
                      <a:pt x="488" y="517"/>
                    </a:cubicBezTo>
                    <a:cubicBezTo>
                      <a:pt x="488" y="517"/>
                      <a:pt x="488" y="517"/>
                      <a:pt x="488" y="517"/>
                    </a:cubicBezTo>
                    <a:cubicBezTo>
                      <a:pt x="496" y="517"/>
                      <a:pt x="504" y="514"/>
                      <a:pt x="510" y="508"/>
                    </a:cubicBezTo>
                    <a:cubicBezTo>
                      <a:pt x="637" y="381"/>
                      <a:pt x="708" y="211"/>
                      <a:pt x="708" y="30"/>
                    </a:cubicBezTo>
                    <a:cubicBezTo>
                      <a:pt x="708" y="22"/>
                      <a:pt x="705" y="15"/>
                      <a:pt x="699" y="9"/>
                    </a:cubicBezTo>
                    <a:cubicBezTo>
                      <a:pt x="694" y="3"/>
                      <a:pt x="686" y="0"/>
                      <a:pt x="678" y="0"/>
                    </a:cubicBezTo>
                    <a:close/>
                    <a:moveTo>
                      <a:pt x="488" y="444"/>
                    </a:moveTo>
                    <a:cubicBezTo>
                      <a:pt x="455" y="411"/>
                      <a:pt x="455" y="411"/>
                      <a:pt x="455" y="411"/>
                    </a:cubicBezTo>
                    <a:cubicBezTo>
                      <a:pt x="506" y="359"/>
                      <a:pt x="506" y="359"/>
                      <a:pt x="506" y="359"/>
                    </a:cubicBezTo>
                    <a:cubicBezTo>
                      <a:pt x="518" y="347"/>
                      <a:pt x="518" y="328"/>
                      <a:pt x="506" y="316"/>
                    </a:cubicBezTo>
                    <a:cubicBezTo>
                      <a:pt x="495" y="305"/>
                      <a:pt x="476" y="305"/>
                      <a:pt x="464" y="316"/>
                    </a:cubicBezTo>
                    <a:cubicBezTo>
                      <a:pt x="412" y="368"/>
                      <a:pt x="412" y="368"/>
                      <a:pt x="412" y="368"/>
                    </a:cubicBezTo>
                    <a:cubicBezTo>
                      <a:pt x="356" y="312"/>
                      <a:pt x="356" y="312"/>
                      <a:pt x="356" y="312"/>
                    </a:cubicBezTo>
                    <a:cubicBezTo>
                      <a:pt x="492" y="175"/>
                      <a:pt x="492" y="175"/>
                      <a:pt x="492" y="175"/>
                    </a:cubicBezTo>
                    <a:cubicBezTo>
                      <a:pt x="504" y="163"/>
                      <a:pt x="504" y="144"/>
                      <a:pt x="492" y="133"/>
                    </a:cubicBezTo>
                    <a:cubicBezTo>
                      <a:pt x="481" y="121"/>
                      <a:pt x="462" y="121"/>
                      <a:pt x="450" y="133"/>
                    </a:cubicBezTo>
                    <a:cubicBezTo>
                      <a:pt x="313" y="269"/>
                      <a:pt x="313" y="269"/>
                      <a:pt x="313" y="269"/>
                    </a:cubicBezTo>
                    <a:cubicBezTo>
                      <a:pt x="262" y="217"/>
                      <a:pt x="262" y="217"/>
                      <a:pt x="262" y="217"/>
                    </a:cubicBezTo>
                    <a:cubicBezTo>
                      <a:pt x="307" y="172"/>
                      <a:pt x="307" y="172"/>
                      <a:pt x="307" y="172"/>
                    </a:cubicBezTo>
                    <a:cubicBezTo>
                      <a:pt x="319" y="160"/>
                      <a:pt x="319" y="141"/>
                      <a:pt x="307" y="130"/>
                    </a:cubicBezTo>
                    <a:cubicBezTo>
                      <a:pt x="295" y="118"/>
                      <a:pt x="276" y="118"/>
                      <a:pt x="265" y="130"/>
                    </a:cubicBezTo>
                    <a:cubicBezTo>
                      <a:pt x="219" y="175"/>
                      <a:pt x="219" y="175"/>
                      <a:pt x="219" y="175"/>
                    </a:cubicBezTo>
                    <a:cubicBezTo>
                      <a:pt x="104" y="60"/>
                      <a:pt x="104" y="60"/>
                      <a:pt x="104" y="60"/>
                    </a:cubicBezTo>
                    <a:cubicBezTo>
                      <a:pt x="647" y="60"/>
                      <a:pt x="647" y="60"/>
                      <a:pt x="647" y="60"/>
                    </a:cubicBezTo>
                    <a:cubicBezTo>
                      <a:pt x="640" y="204"/>
                      <a:pt x="584" y="338"/>
                      <a:pt x="488" y="4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79" name="Freeform 30">
                <a:extLst>
                  <a:ext uri="{FF2B5EF4-FFF2-40B4-BE49-F238E27FC236}">
                    <a16:creationId xmlns:a16="http://schemas.microsoft.com/office/drawing/2014/main" xmlns="" id="{4A61DE3C-06E9-4829-83CF-4748B32EB435}"/>
                  </a:ext>
                </a:extLst>
              </p:cNvPr>
              <p:cNvSpPr>
                <a:spLocks noEditPoints="1"/>
              </p:cNvSpPr>
              <p:nvPr/>
            </p:nvSpPr>
            <p:spPr bwMode="auto">
              <a:xfrm>
                <a:off x="973138" y="4991100"/>
                <a:ext cx="487362" cy="566738"/>
              </a:xfrm>
              <a:custGeom>
                <a:avLst/>
                <a:gdLst>
                  <a:gd name="T0" fmla="*/ 676 w 1165"/>
                  <a:gd name="T1" fmla="*/ 1353 h 1353"/>
                  <a:gd name="T2" fmla="*/ 1153 w 1165"/>
                  <a:gd name="T3" fmla="*/ 1156 h 1353"/>
                  <a:gd name="T4" fmla="*/ 1153 w 1165"/>
                  <a:gd name="T5" fmla="*/ 1113 h 1353"/>
                  <a:gd name="T6" fmla="*/ 706 w 1165"/>
                  <a:gd name="T7" fmla="*/ 665 h 1353"/>
                  <a:gd name="T8" fmla="*/ 706 w 1165"/>
                  <a:gd name="T9" fmla="*/ 30 h 1353"/>
                  <a:gd name="T10" fmla="*/ 676 w 1165"/>
                  <a:gd name="T11" fmla="*/ 0 h 1353"/>
                  <a:gd name="T12" fmla="*/ 198 w 1165"/>
                  <a:gd name="T13" fmla="*/ 198 h 1353"/>
                  <a:gd name="T14" fmla="*/ 0 w 1165"/>
                  <a:gd name="T15" fmla="*/ 677 h 1353"/>
                  <a:gd name="T16" fmla="*/ 198 w 1165"/>
                  <a:gd name="T17" fmla="*/ 1155 h 1353"/>
                  <a:gd name="T18" fmla="*/ 676 w 1165"/>
                  <a:gd name="T19" fmla="*/ 1353 h 1353"/>
                  <a:gd name="T20" fmla="*/ 646 w 1165"/>
                  <a:gd name="T21" fmla="*/ 61 h 1353"/>
                  <a:gd name="T22" fmla="*/ 646 w 1165"/>
                  <a:gd name="T23" fmla="*/ 661 h 1353"/>
                  <a:gd name="T24" fmla="*/ 330 w 1165"/>
                  <a:gd name="T25" fmla="*/ 862 h 1353"/>
                  <a:gd name="T26" fmla="*/ 320 w 1165"/>
                  <a:gd name="T27" fmla="*/ 904 h 1353"/>
                  <a:gd name="T28" fmla="*/ 346 w 1165"/>
                  <a:gd name="T29" fmla="*/ 918 h 1353"/>
                  <a:gd name="T30" fmla="*/ 362 w 1165"/>
                  <a:gd name="T31" fmla="*/ 913 h 1353"/>
                  <a:gd name="T32" fmla="*/ 672 w 1165"/>
                  <a:gd name="T33" fmla="*/ 716 h 1353"/>
                  <a:gd name="T34" fmla="*/ 1089 w 1165"/>
                  <a:gd name="T35" fmla="*/ 1134 h 1353"/>
                  <a:gd name="T36" fmla="*/ 676 w 1165"/>
                  <a:gd name="T37" fmla="*/ 1293 h 1353"/>
                  <a:gd name="T38" fmla="*/ 60 w 1165"/>
                  <a:gd name="T39" fmla="*/ 677 h 1353"/>
                  <a:gd name="T40" fmla="*/ 646 w 1165"/>
                  <a:gd name="T41" fmla="*/ 61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65" h="1353">
                    <a:moveTo>
                      <a:pt x="676" y="1353"/>
                    </a:moveTo>
                    <a:cubicBezTo>
                      <a:pt x="856" y="1353"/>
                      <a:pt x="1026" y="1283"/>
                      <a:pt x="1153" y="1156"/>
                    </a:cubicBezTo>
                    <a:cubicBezTo>
                      <a:pt x="1165" y="1144"/>
                      <a:pt x="1165" y="1125"/>
                      <a:pt x="1153" y="1113"/>
                    </a:cubicBezTo>
                    <a:cubicBezTo>
                      <a:pt x="706" y="665"/>
                      <a:pt x="706" y="665"/>
                      <a:pt x="706" y="665"/>
                    </a:cubicBezTo>
                    <a:cubicBezTo>
                      <a:pt x="706" y="30"/>
                      <a:pt x="706" y="30"/>
                      <a:pt x="706" y="30"/>
                    </a:cubicBezTo>
                    <a:cubicBezTo>
                      <a:pt x="706" y="14"/>
                      <a:pt x="692" y="0"/>
                      <a:pt x="676" y="0"/>
                    </a:cubicBezTo>
                    <a:cubicBezTo>
                      <a:pt x="495" y="0"/>
                      <a:pt x="326" y="71"/>
                      <a:pt x="198" y="198"/>
                    </a:cubicBezTo>
                    <a:cubicBezTo>
                      <a:pt x="70" y="326"/>
                      <a:pt x="0" y="496"/>
                      <a:pt x="0" y="677"/>
                    </a:cubicBezTo>
                    <a:cubicBezTo>
                      <a:pt x="0" y="858"/>
                      <a:pt x="70" y="1027"/>
                      <a:pt x="198" y="1155"/>
                    </a:cubicBezTo>
                    <a:cubicBezTo>
                      <a:pt x="326" y="1283"/>
                      <a:pt x="495" y="1353"/>
                      <a:pt x="676" y="1353"/>
                    </a:cubicBezTo>
                    <a:close/>
                    <a:moveTo>
                      <a:pt x="646" y="61"/>
                    </a:moveTo>
                    <a:cubicBezTo>
                      <a:pt x="646" y="661"/>
                      <a:pt x="646" y="661"/>
                      <a:pt x="646" y="661"/>
                    </a:cubicBezTo>
                    <a:cubicBezTo>
                      <a:pt x="330" y="862"/>
                      <a:pt x="330" y="862"/>
                      <a:pt x="330" y="862"/>
                    </a:cubicBezTo>
                    <a:cubicBezTo>
                      <a:pt x="316" y="871"/>
                      <a:pt x="311" y="890"/>
                      <a:pt x="320" y="904"/>
                    </a:cubicBezTo>
                    <a:cubicBezTo>
                      <a:pt x="326" y="913"/>
                      <a:pt x="336" y="918"/>
                      <a:pt x="346" y="918"/>
                    </a:cubicBezTo>
                    <a:cubicBezTo>
                      <a:pt x="351" y="918"/>
                      <a:pt x="357" y="916"/>
                      <a:pt x="362" y="913"/>
                    </a:cubicBezTo>
                    <a:cubicBezTo>
                      <a:pt x="672" y="716"/>
                      <a:pt x="672" y="716"/>
                      <a:pt x="672" y="716"/>
                    </a:cubicBezTo>
                    <a:cubicBezTo>
                      <a:pt x="1089" y="1134"/>
                      <a:pt x="1089" y="1134"/>
                      <a:pt x="1089" y="1134"/>
                    </a:cubicBezTo>
                    <a:cubicBezTo>
                      <a:pt x="976" y="1237"/>
                      <a:pt x="830" y="1293"/>
                      <a:pt x="676" y="1293"/>
                    </a:cubicBezTo>
                    <a:cubicBezTo>
                      <a:pt x="336" y="1293"/>
                      <a:pt x="60" y="1017"/>
                      <a:pt x="60" y="677"/>
                    </a:cubicBezTo>
                    <a:cubicBezTo>
                      <a:pt x="60" y="347"/>
                      <a:pt x="320" y="77"/>
                      <a:pt x="646"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180" name="Group 179">
              <a:extLst>
                <a:ext uri="{FF2B5EF4-FFF2-40B4-BE49-F238E27FC236}">
                  <a16:creationId xmlns:a16="http://schemas.microsoft.com/office/drawing/2014/main" xmlns="" id="{498F18AE-058D-40AC-8863-C571108784DB}"/>
                </a:ext>
              </a:extLst>
            </p:cNvPr>
            <p:cNvGrpSpPr/>
            <p:nvPr/>
          </p:nvGrpSpPr>
          <p:grpSpPr>
            <a:xfrm>
              <a:off x="5824000" y="4516609"/>
              <a:ext cx="327244" cy="327242"/>
              <a:chOff x="-5040313" y="522288"/>
              <a:chExt cx="5791201" cy="5791201"/>
            </a:xfrm>
            <a:solidFill>
              <a:schemeClr val="bg1"/>
            </a:solidFill>
          </p:grpSpPr>
          <p:sp>
            <p:nvSpPr>
              <p:cNvPr id="181" name="Freeform 34">
                <a:extLst>
                  <a:ext uri="{FF2B5EF4-FFF2-40B4-BE49-F238E27FC236}">
                    <a16:creationId xmlns:a16="http://schemas.microsoft.com/office/drawing/2014/main" xmlns="" id="{9B6335CF-3EA4-4D59-894F-687B9C9DBAC1}"/>
                  </a:ext>
                </a:extLst>
              </p:cNvPr>
              <p:cNvSpPr>
                <a:spLocks noEditPoints="1"/>
              </p:cNvSpPr>
              <p:nvPr/>
            </p:nvSpPr>
            <p:spPr bwMode="auto">
              <a:xfrm>
                <a:off x="-2827338" y="1114426"/>
                <a:ext cx="2986088" cy="2986088"/>
              </a:xfrm>
              <a:custGeom>
                <a:avLst/>
                <a:gdLst>
                  <a:gd name="T0" fmla="*/ 396 w 792"/>
                  <a:gd name="T1" fmla="*/ 0 h 792"/>
                  <a:gd name="T2" fmla="*/ 0 w 792"/>
                  <a:gd name="T3" fmla="*/ 396 h 792"/>
                  <a:gd name="T4" fmla="*/ 396 w 792"/>
                  <a:gd name="T5" fmla="*/ 792 h 792"/>
                  <a:gd name="T6" fmla="*/ 792 w 792"/>
                  <a:gd name="T7" fmla="*/ 396 h 792"/>
                  <a:gd name="T8" fmla="*/ 396 w 792"/>
                  <a:gd name="T9" fmla="*/ 0 h 792"/>
                  <a:gd name="T10" fmla="*/ 396 w 792"/>
                  <a:gd name="T11" fmla="*/ 60 h 792"/>
                  <a:gd name="T12" fmla="*/ 732 w 792"/>
                  <a:gd name="T13" fmla="*/ 396 h 792"/>
                  <a:gd name="T14" fmla="*/ 396 w 792"/>
                  <a:gd name="T15" fmla="*/ 732 h 792"/>
                  <a:gd name="T16" fmla="*/ 60 w 792"/>
                  <a:gd name="T17" fmla="*/ 396 h 792"/>
                  <a:gd name="T18" fmla="*/ 396 w 792"/>
                  <a:gd name="T19" fmla="*/ 60 h 792"/>
                  <a:gd name="T20" fmla="*/ 396 w 792"/>
                  <a:gd name="T21" fmla="*/ 60 h 792"/>
                  <a:gd name="T22" fmla="*/ 396 w 792"/>
                  <a:gd name="T23" fmla="*/ 60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2" h="792">
                    <a:moveTo>
                      <a:pt x="396" y="0"/>
                    </a:moveTo>
                    <a:cubicBezTo>
                      <a:pt x="178" y="0"/>
                      <a:pt x="0" y="178"/>
                      <a:pt x="0" y="396"/>
                    </a:cubicBezTo>
                    <a:cubicBezTo>
                      <a:pt x="0" y="614"/>
                      <a:pt x="178" y="792"/>
                      <a:pt x="396" y="792"/>
                    </a:cubicBezTo>
                    <a:cubicBezTo>
                      <a:pt x="614" y="792"/>
                      <a:pt x="792" y="614"/>
                      <a:pt x="792" y="396"/>
                    </a:cubicBezTo>
                    <a:cubicBezTo>
                      <a:pt x="792" y="178"/>
                      <a:pt x="614" y="0"/>
                      <a:pt x="396" y="0"/>
                    </a:cubicBezTo>
                    <a:close/>
                    <a:moveTo>
                      <a:pt x="396" y="60"/>
                    </a:moveTo>
                    <a:cubicBezTo>
                      <a:pt x="581" y="60"/>
                      <a:pt x="732" y="211"/>
                      <a:pt x="732" y="396"/>
                    </a:cubicBezTo>
                    <a:cubicBezTo>
                      <a:pt x="732" y="581"/>
                      <a:pt x="581" y="732"/>
                      <a:pt x="396" y="732"/>
                    </a:cubicBezTo>
                    <a:cubicBezTo>
                      <a:pt x="211" y="732"/>
                      <a:pt x="60" y="581"/>
                      <a:pt x="60" y="396"/>
                    </a:cubicBezTo>
                    <a:cubicBezTo>
                      <a:pt x="60" y="211"/>
                      <a:pt x="211" y="60"/>
                      <a:pt x="396" y="60"/>
                    </a:cubicBezTo>
                    <a:close/>
                    <a:moveTo>
                      <a:pt x="396" y="60"/>
                    </a:moveTo>
                    <a:cubicBezTo>
                      <a:pt x="396" y="60"/>
                      <a:pt x="396" y="60"/>
                      <a:pt x="396" y="6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82" name="Freeform 35">
                <a:extLst>
                  <a:ext uri="{FF2B5EF4-FFF2-40B4-BE49-F238E27FC236}">
                    <a16:creationId xmlns:a16="http://schemas.microsoft.com/office/drawing/2014/main" xmlns="" id="{56B384CC-601E-416B-A614-122AA67182FA}"/>
                  </a:ext>
                </a:extLst>
              </p:cNvPr>
              <p:cNvSpPr>
                <a:spLocks noEditPoints="1"/>
              </p:cNvSpPr>
              <p:nvPr/>
            </p:nvSpPr>
            <p:spPr bwMode="auto">
              <a:xfrm>
                <a:off x="-2068512" y="1630363"/>
                <a:ext cx="1470025" cy="490538"/>
              </a:xfrm>
              <a:custGeom>
                <a:avLst/>
                <a:gdLst>
                  <a:gd name="T0" fmla="*/ 378 w 390"/>
                  <a:gd name="T1" fmla="*/ 76 h 130"/>
                  <a:gd name="T2" fmla="*/ 378 w 390"/>
                  <a:gd name="T3" fmla="*/ 119 h 130"/>
                  <a:gd name="T4" fmla="*/ 335 w 390"/>
                  <a:gd name="T5" fmla="*/ 119 h 130"/>
                  <a:gd name="T6" fmla="*/ 195 w 390"/>
                  <a:gd name="T7" fmla="*/ 60 h 130"/>
                  <a:gd name="T8" fmla="*/ 55 w 390"/>
                  <a:gd name="T9" fmla="*/ 119 h 130"/>
                  <a:gd name="T10" fmla="*/ 33 w 390"/>
                  <a:gd name="T11" fmla="*/ 127 h 130"/>
                  <a:gd name="T12" fmla="*/ 12 w 390"/>
                  <a:gd name="T13" fmla="*/ 119 h 130"/>
                  <a:gd name="T14" fmla="*/ 12 w 390"/>
                  <a:gd name="T15" fmla="*/ 76 h 130"/>
                  <a:gd name="T16" fmla="*/ 195 w 390"/>
                  <a:gd name="T17" fmla="*/ 0 h 130"/>
                  <a:gd name="T18" fmla="*/ 378 w 390"/>
                  <a:gd name="T19" fmla="*/ 76 h 130"/>
                  <a:gd name="T20" fmla="*/ 378 w 390"/>
                  <a:gd name="T21" fmla="*/ 76 h 130"/>
                  <a:gd name="T22" fmla="*/ 378 w 390"/>
                  <a:gd name="T23" fmla="*/ 7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0" h="130">
                    <a:moveTo>
                      <a:pt x="378" y="76"/>
                    </a:moveTo>
                    <a:cubicBezTo>
                      <a:pt x="390" y="88"/>
                      <a:pt x="390" y="107"/>
                      <a:pt x="378" y="119"/>
                    </a:cubicBezTo>
                    <a:cubicBezTo>
                      <a:pt x="366" y="130"/>
                      <a:pt x="347" y="130"/>
                      <a:pt x="335" y="119"/>
                    </a:cubicBezTo>
                    <a:cubicBezTo>
                      <a:pt x="298" y="81"/>
                      <a:pt x="248" y="60"/>
                      <a:pt x="195" y="60"/>
                    </a:cubicBezTo>
                    <a:cubicBezTo>
                      <a:pt x="142" y="60"/>
                      <a:pt x="92" y="81"/>
                      <a:pt x="55" y="119"/>
                    </a:cubicBezTo>
                    <a:cubicBezTo>
                      <a:pt x="49" y="124"/>
                      <a:pt x="41" y="127"/>
                      <a:pt x="33" y="127"/>
                    </a:cubicBezTo>
                    <a:cubicBezTo>
                      <a:pt x="26" y="127"/>
                      <a:pt x="18" y="124"/>
                      <a:pt x="12" y="119"/>
                    </a:cubicBezTo>
                    <a:cubicBezTo>
                      <a:pt x="0" y="107"/>
                      <a:pt x="0" y="88"/>
                      <a:pt x="12" y="76"/>
                    </a:cubicBezTo>
                    <a:cubicBezTo>
                      <a:pt x="61" y="27"/>
                      <a:pt x="126" y="0"/>
                      <a:pt x="195" y="0"/>
                    </a:cubicBezTo>
                    <a:cubicBezTo>
                      <a:pt x="264" y="0"/>
                      <a:pt x="329" y="27"/>
                      <a:pt x="378" y="76"/>
                    </a:cubicBezTo>
                    <a:close/>
                    <a:moveTo>
                      <a:pt x="378" y="76"/>
                    </a:moveTo>
                    <a:cubicBezTo>
                      <a:pt x="378" y="76"/>
                      <a:pt x="378" y="76"/>
                      <a:pt x="378" y="7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83" name="Freeform 36">
                <a:extLst>
                  <a:ext uri="{FF2B5EF4-FFF2-40B4-BE49-F238E27FC236}">
                    <a16:creationId xmlns:a16="http://schemas.microsoft.com/office/drawing/2014/main" xmlns="" id="{F9888114-0AC9-4CFF-9735-3AF31F3370A3}"/>
                  </a:ext>
                </a:extLst>
              </p:cNvPr>
              <p:cNvSpPr>
                <a:spLocks noEditPoints="1"/>
              </p:cNvSpPr>
              <p:nvPr/>
            </p:nvSpPr>
            <p:spPr bwMode="auto">
              <a:xfrm>
                <a:off x="-5040313" y="574676"/>
                <a:ext cx="5791201" cy="5738813"/>
              </a:xfrm>
              <a:custGeom>
                <a:avLst/>
                <a:gdLst>
                  <a:gd name="T0" fmla="*/ 0 w 1536"/>
                  <a:gd name="T1" fmla="*/ 1395 h 1522"/>
                  <a:gd name="T2" fmla="*/ 37 w 1536"/>
                  <a:gd name="T3" fmla="*/ 1485 h 1522"/>
                  <a:gd name="T4" fmla="*/ 127 w 1536"/>
                  <a:gd name="T5" fmla="*/ 1522 h 1522"/>
                  <a:gd name="T6" fmla="*/ 216 w 1536"/>
                  <a:gd name="T7" fmla="*/ 1485 h 1522"/>
                  <a:gd name="T8" fmla="*/ 577 w 1536"/>
                  <a:gd name="T9" fmla="*/ 1124 h 1522"/>
                  <a:gd name="T10" fmla="*/ 631 w 1536"/>
                  <a:gd name="T11" fmla="*/ 1139 h 1522"/>
                  <a:gd name="T12" fmla="*/ 707 w 1536"/>
                  <a:gd name="T13" fmla="*/ 1107 h 1522"/>
                  <a:gd name="T14" fmla="*/ 766 w 1536"/>
                  <a:gd name="T15" fmla="*/ 1048 h 1522"/>
                  <a:gd name="T16" fmla="*/ 983 w 1536"/>
                  <a:gd name="T17" fmla="*/ 1092 h 1522"/>
                  <a:gd name="T18" fmla="*/ 1536 w 1536"/>
                  <a:gd name="T19" fmla="*/ 539 h 1522"/>
                  <a:gd name="T20" fmla="*/ 1124 w 1536"/>
                  <a:gd name="T21" fmla="*/ 4 h 1522"/>
                  <a:gd name="T22" fmla="*/ 1088 w 1536"/>
                  <a:gd name="T23" fmla="*/ 26 h 1522"/>
                  <a:gd name="T24" fmla="*/ 1109 w 1536"/>
                  <a:gd name="T25" fmla="*/ 62 h 1522"/>
                  <a:gd name="T26" fmla="*/ 1476 w 1536"/>
                  <a:gd name="T27" fmla="*/ 539 h 1522"/>
                  <a:gd name="T28" fmla="*/ 983 w 1536"/>
                  <a:gd name="T29" fmla="*/ 1032 h 1522"/>
                  <a:gd name="T30" fmla="*/ 490 w 1536"/>
                  <a:gd name="T31" fmla="*/ 539 h 1522"/>
                  <a:gd name="T32" fmla="*/ 857 w 1536"/>
                  <a:gd name="T33" fmla="*/ 62 h 1522"/>
                  <a:gd name="T34" fmla="*/ 878 w 1536"/>
                  <a:gd name="T35" fmla="*/ 26 h 1522"/>
                  <a:gd name="T36" fmla="*/ 841 w 1536"/>
                  <a:gd name="T37" fmla="*/ 4 h 1522"/>
                  <a:gd name="T38" fmla="*/ 430 w 1536"/>
                  <a:gd name="T39" fmla="*/ 539 h 1522"/>
                  <a:gd name="T40" fmla="*/ 474 w 1536"/>
                  <a:gd name="T41" fmla="*/ 756 h 1522"/>
                  <a:gd name="T42" fmla="*/ 415 w 1536"/>
                  <a:gd name="T43" fmla="*/ 815 h 1522"/>
                  <a:gd name="T44" fmla="*/ 398 w 1536"/>
                  <a:gd name="T45" fmla="*/ 945 h 1522"/>
                  <a:gd name="T46" fmla="*/ 37 w 1536"/>
                  <a:gd name="T47" fmla="*/ 1306 h 1522"/>
                  <a:gd name="T48" fmla="*/ 0 w 1536"/>
                  <a:gd name="T49" fmla="*/ 1395 h 1522"/>
                  <a:gd name="T50" fmla="*/ 597 w 1536"/>
                  <a:gd name="T51" fmla="*/ 1065 h 1522"/>
                  <a:gd name="T52" fmla="*/ 457 w 1536"/>
                  <a:gd name="T53" fmla="*/ 925 h 1522"/>
                  <a:gd name="T54" fmla="*/ 457 w 1536"/>
                  <a:gd name="T55" fmla="*/ 858 h 1522"/>
                  <a:gd name="T56" fmla="*/ 502 w 1536"/>
                  <a:gd name="T57" fmla="*/ 813 h 1522"/>
                  <a:gd name="T58" fmla="*/ 709 w 1536"/>
                  <a:gd name="T59" fmla="*/ 1020 h 1522"/>
                  <a:gd name="T60" fmla="*/ 664 w 1536"/>
                  <a:gd name="T61" fmla="*/ 1065 h 1522"/>
                  <a:gd name="T62" fmla="*/ 597 w 1536"/>
                  <a:gd name="T63" fmla="*/ 1065 h 1522"/>
                  <a:gd name="T64" fmla="*/ 60 w 1536"/>
                  <a:gd name="T65" fmla="*/ 1395 h 1522"/>
                  <a:gd name="T66" fmla="*/ 80 w 1536"/>
                  <a:gd name="T67" fmla="*/ 1348 h 1522"/>
                  <a:gd name="T68" fmla="*/ 437 w 1536"/>
                  <a:gd name="T69" fmla="*/ 990 h 1522"/>
                  <a:gd name="T70" fmla="*/ 532 w 1536"/>
                  <a:gd name="T71" fmla="*/ 1085 h 1522"/>
                  <a:gd name="T72" fmla="*/ 174 w 1536"/>
                  <a:gd name="T73" fmla="*/ 1442 h 1522"/>
                  <a:gd name="T74" fmla="*/ 127 w 1536"/>
                  <a:gd name="T75" fmla="*/ 1462 h 1522"/>
                  <a:gd name="T76" fmla="*/ 80 w 1536"/>
                  <a:gd name="T77" fmla="*/ 1442 h 1522"/>
                  <a:gd name="T78" fmla="*/ 60 w 1536"/>
                  <a:gd name="T79" fmla="*/ 1395 h 1522"/>
                  <a:gd name="T80" fmla="*/ 60 w 1536"/>
                  <a:gd name="T81" fmla="*/ 1395 h 1522"/>
                  <a:gd name="T82" fmla="*/ 60 w 1536"/>
                  <a:gd name="T83" fmla="*/ 1395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36" h="1522">
                    <a:moveTo>
                      <a:pt x="0" y="1395"/>
                    </a:moveTo>
                    <a:cubicBezTo>
                      <a:pt x="0" y="1429"/>
                      <a:pt x="13" y="1461"/>
                      <a:pt x="37" y="1485"/>
                    </a:cubicBezTo>
                    <a:cubicBezTo>
                      <a:pt x="61" y="1509"/>
                      <a:pt x="93" y="1522"/>
                      <a:pt x="127" y="1522"/>
                    </a:cubicBezTo>
                    <a:cubicBezTo>
                      <a:pt x="161" y="1522"/>
                      <a:pt x="193" y="1509"/>
                      <a:pt x="216" y="1485"/>
                    </a:cubicBezTo>
                    <a:cubicBezTo>
                      <a:pt x="577" y="1124"/>
                      <a:pt x="577" y="1124"/>
                      <a:pt x="577" y="1124"/>
                    </a:cubicBezTo>
                    <a:cubicBezTo>
                      <a:pt x="593" y="1134"/>
                      <a:pt x="612" y="1139"/>
                      <a:pt x="631" y="1139"/>
                    </a:cubicBezTo>
                    <a:cubicBezTo>
                      <a:pt x="658" y="1139"/>
                      <a:pt x="686" y="1128"/>
                      <a:pt x="707" y="1107"/>
                    </a:cubicBezTo>
                    <a:cubicBezTo>
                      <a:pt x="766" y="1048"/>
                      <a:pt x="766" y="1048"/>
                      <a:pt x="766" y="1048"/>
                    </a:cubicBezTo>
                    <a:cubicBezTo>
                      <a:pt x="833" y="1076"/>
                      <a:pt x="906" y="1092"/>
                      <a:pt x="983" y="1092"/>
                    </a:cubicBezTo>
                    <a:cubicBezTo>
                      <a:pt x="1288" y="1092"/>
                      <a:pt x="1536" y="844"/>
                      <a:pt x="1536" y="539"/>
                    </a:cubicBezTo>
                    <a:cubicBezTo>
                      <a:pt x="1536" y="288"/>
                      <a:pt x="1367" y="68"/>
                      <a:pt x="1124" y="4"/>
                    </a:cubicBezTo>
                    <a:cubicBezTo>
                      <a:pt x="1108" y="0"/>
                      <a:pt x="1092" y="10"/>
                      <a:pt x="1088" y="26"/>
                    </a:cubicBezTo>
                    <a:cubicBezTo>
                      <a:pt x="1084" y="42"/>
                      <a:pt x="1093" y="58"/>
                      <a:pt x="1109" y="62"/>
                    </a:cubicBezTo>
                    <a:cubicBezTo>
                      <a:pt x="1325" y="119"/>
                      <a:pt x="1476" y="315"/>
                      <a:pt x="1476" y="539"/>
                    </a:cubicBezTo>
                    <a:cubicBezTo>
                      <a:pt x="1476" y="811"/>
                      <a:pt x="1255" y="1032"/>
                      <a:pt x="983" y="1032"/>
                    </a:cubicBezTo>
                    <a:cubicBezTo>
                      <a:pt x="711" y="1032"/>
                      <a:pt x="490" y="811"/>
                      <a:pt x="490" y="539"/>
                    </a:cubicBezTo>
                    <a:cubicBezTo>
                      <a:pt x="490" y="315"/>
                      <a:pt x="641" y="119"/>
                      <a:pt x="857" y="62"/>
                    </a:cubicBezTo>
                    <a:cubicBezTo>
                      <a:pt x="873" y="58"/>
                      <a:pt x="882" y="42"/>
                      <a:pt x="878" y="26"/>
                    </a:cubicBezTo>
                    <a:cubicBezTo>
                      <a:pt x="874" y="10"/>
                      <a:pt x="857" y="0"/>
                      <a:pt x="841" y="4"/>
                    </a:cubicBezTo>
                    <a:cubicBezTo>
                      <a:pt x="599" y="68"/>
                      <a:pt x="430" y="288"/>
                      <a:pt x="430" y="539"/>
                    </a:cubicBezTo>
                    <a:cubicBezTo>
                      <a:pt x="430" y="616"/>
                      <a:pt x="446" y="689"/>
                      <a:pt x="474" y="756"/>
                    </a:cubicBezTo>
                    <a:cubicBezTo>
                      <a:pt x="415" y="815"/>
                      <a:pt x="415" y="815"/>
                      <a:pt x="415" y="815"/>
                    </a:cubicBezTo>
                    <a:cubicBezTo>
                      <a:pt x="380" y="851"/>
                      <a:pt x="374" y="904"/>
                      <a:pt x="398" y="945"/>
                    </a:cubicBezTo>
                    <a:cubicBezTo>
                      <a:pt x="37" y="1306"/>
                      <a:pt x="37" y="1306"/>
                      <a:pt x="37" y="1306"/>
                    </a:cubicBezTo>
                    <a:cubicBezTo>
                      <a:pt x="13" y="1329"/>
                      <a:pt x="0" y="1361"/>
                      <a:pt x="0" y="1395"/>
                    </a:cubicBezTo>
                    <a:close/>
                    <a:moveTo>
                      <a:pt x="597" y="1065"/>
                    </a:moveTo>
                    <a:cubicBezTo>
                      <a:pt x="457" y="925"/>
                      <a:pt x="457" y="925"/>
                      <a:pt x="457" y="925"/>
                    </a:cubicBezTo>
                    <a:cubicBezTo>
                      <a:pt x="439" y="906"/>
                      <a:pt x="439" y="876"/>
                      <a:pt x="457" y="858"/>
                    </a:cubicBezTo>
                    <a:cubicBezTo>
                      <a:pt x="502" y="813"/>
                      <a:pt x="502" y="813"/>
                      <a:pt x="502" y="813"/>
                    </a:cubicBezTo>
                    <a:cubicBezTo>
                      <a:pt x="552" y="899"/>
                      <a:pt x="623" y="970"/>
                      <a:pt x="709" y="1020"/>
                    </a:cubicBezTo>
                    <a:cubicBezTo>
                      <a:pt x="664" y="1065"/>
                      <a:pt x="664" y="1065"/>
                      <a:pt x="664" y="1065"/>
                    </a:cubicBezTo>
                    <a:cubicBezTo>
                      <a:pt x="646" y="1083"/>
                      <a:pt x="616" y="1083"/>
                      <a:pt x="597" y="1065"/>
                    </a:cubicBezTo>
                    <a:close/>
                    <a:moveTo>
                      <a:pt x="60" y="1395"/>
                    </a:moveTo>
                    <a:cubicBezTo>
                      <a:pt x="60" y="1377"/>
                      <a:pt x="67" y="1361"/>
                      <a:pt x="80" y="1348"/>
                    </a:cubicBezTo>
                    <a:cubicBezTo>
                      <a:pt x="437" y="990"/>
                      <a:pt x="437" y="990"/>
                      <a:pt x="437" y="990"/>
                    </a:cubicBezTo>
                    <a:cubicBezTo>
                      <a:pt x="532" y="1085"/>
                      <a:pt x="532" y="1085"/>
                      <a:pt x="532" y="1085"/>
                    </a:cubicBezTo>
                    <a:cubicBezTo>
                      <a:pt x="174" y="1442"/>
                      <a:pt x="174" y="1442"/>
                      <a:pt x="174" y="1442"/>
                    </a:cubicBezTo>
                    <a:cubicBezTo>
                      <a:pt x="161" y="1455"/>
                      <a:pt x="145" y="1462"/>
                      <a:pt x="127" y="1462"/>
                    </a:cubicBezTo>
                    <a:cubicBezTo>
                      <a:pt x="109" y="1462"/>
                      <a:pt x="92" y="1455"/>
                      <a:pt x="80" y="1442"/>
                    </a:cubicBezTo>
                    <a:cubicBezTo>
                      <a:pt x="67" y="1430"/>
                      <a:pt x="60" y="1413"/>
                      <a:pt x="60" y="1395"/>
                    </a:cubicBezTo>
                    <a:close/>
                    <a:moveTo>
                      <a:pt x="60" y="1395"/>
                    </a:moveTo>
                    <a:cubicBezTo>
                      <a:pt x="60" y="1395"/>
                      <a:pt x="60" y="1395"/>
                      <a:pt x="60" y="139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184" name="Freeform 37">
                <a:extLst>
                  <a:ext uri="{FF2B5EF4-FFF2-40B4-BE49-F238E27FC236}">
                    <a16:creationId xmlns:a16="http://schemas.microsoft.com/office/drawing/2014/main" xmlns="" id="{B1E13525-3056-4190-9EF4-50168AC3F02B}"/>
                  </a:ext>
                </a:extLst>
              </p:cNvPr>
              <p:cNvSpPr>
                <a:spLocks noEditPoints="1"/>
              </p:cNvSpPr>
              <p:nvPr/>
            </p:nvSpPr>
            <p:spPr bwMode="auto">
              <a:xfrm>
                <a:off x="-1447800" y="522288"/>
                <a:ext cx="227013" cy="227013"/>
              </a:xfrm>
              <a:custGeom>
                <a:avLst/>
                <a:gdLst>
                  <a:gd name="T0" fmla="*/ 30 w 60"/>
                  <a:gd name="T1" fmla="*/ 60 h 60"/>
                  <a:gd name="T2" fmla="*/ 9 w 60"/>
                  <a:gd name="T3" fmla="*/ 51 h 60"/>
                  <a:gd name="T4" fmla="*/ 0 w 60"/>
                  <a:gd name="T5" fmla="*/ 30 h 60"/>
                  <a:gd name="T6" fmla="*/ 9 w 60"/>
                  <a:gd name="T7" fmla="*/ 9 h 60"/>
                  <a:gd name="T8" fmla="*/ 30 w 60"/>
                  <a:gd name="T9" fmla="*/ 0 h 60"/>
                  <a:gd name="T10" fmla="*/ 51 w 60"/>
                  <a:gd name="T11" fmla="*/ 9 h 60"/>
                  <a:gd name="T12" fmla="*/ 60 w 60"/>
                  <a:gd name="T13" fmla="*/ 30 h 60"/>
                  <a:gd name="T14" fmla="*/ 51 w 60"/>
                  <a:gd name="T15" fmla="*/ 51 h 60"/>
                  <a:gd name="T16" fmla="*/ 30 w 60"/>
                  <a:gd name="T17" fmla="*/ 60 h 60"/>
                  <a:gd name="T18" fmla="*/ 30 w 60"/>
                  <a:gd name="T19" fmla="*/ 60 h 60"/>
                  <a:gd name="T20" fmla="*/ 30 w 60"/>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30" y="60"/>
                    </a:moveTo>
                    <a:cubicBezTo>
                      <a:pt x="22" y="60"/>
                      <a:pt x="14" y="57"/>
                      <a:pt x="9" y="51"/>
                    </a:cubicBezTo>
                    <a:cubicBezTo>
                      <a:pt x="3" y="46"/>
                      <a:pt x="0" y="38"/>
                      <a:pt x="0" y="30"/>
                    </a:cubicBezTo>
                    <a:cubicBezTo>
                      <a:pt x="0" y="22"/>
                      <a:pt x="3" y="14"/>
                      <a:pt x="9" y="9"/>
                    </a:cubicBezTo>
                    <a:cubicBezTo>
                      <a:pt x="14" y="3"/>
                      <a:pt x="22" y="0"/>
                      <a:pt x="30" y="0"/>
                    </a:cubicBezTo>
                    <a:cubicBezTo>
                      <a:pt x="38" y="0"/>
                      <a:pt x="46" y="3"/>
                      <a:pt x="51" y="9"/>
                    </a:cubicBezTo>
                    <a:cubicBezTo>
                      <a:pt x="57" y="14"/>
                      <a:pt x="60" y="22"/>
                      <a:pt x="60" y="30"/>
                    </a:cubicBezTo>
                    <a:cubicBezTo>
                      <a:pt x="60" y="38"/>
                      <a:pt x="57" y="46"/>
                      <a:pt x="51" y="51"/>
                    </a:cubicBezTo>
                    <a:cubicBezTo>
                      <a:pt x="46" y="57"/>
                      <a:pt x="38" y="60"/>
                      <a:pt x="30" y="60"/>
                    </a:cubicBezTo>
                    <a:close/>
                    <a:moveTo>
                      <a:pt x="30" y="60"/>
                    </a:moveTo>
                    <a:cubicBezTo>
                      <a:pt x="30" y="60"/>
                      <a:pt x="30" y="60"/>
                      <a:pt x="30" y="6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grpSp>
        <p:sp>
          <p:nvSpPr>
            <p:cNvPr id="185" name="TextBox 184">
              <a:extLst>
                <a:ext uri="{FF2B5EF4-FFF2-40B4-BE49-F238E27FC236}">
                  <a16:creationId xmlns:a16="http://schemas.microsoft.com/office/drawing/2014/main" xmlns="" id="{D2CC17EA-C77B-4A08-84C8-0BD57837866A}"/>
                </a:ext>
              </a:extLst>
            </p:cNvPr>
            <p:cNvSpPr txBox="1"/>
            <p:nvPr/>
          </p:nvSpPr>
          <p:spPr>
            <a:xfrm>
              <a:off x="6380175" y="1368995"/>
              <a:ext cx="1338508" cy="307777"/>
            </a:xfrm>
            <a:prstGeom prst="rect">
              <a:avLst/>
            </a:prstGeom>
            <a:noFill/>
          </p:spPr>
          <p:txBody>
            <a:bodyPr wrap="none" lIns="0" tIns="0" rIns="0" bIns="0" rtlCol="0" anchor="ctr">
              <a:spAutoFit/>
            </a:bodyPr>
            <a:lstStyle/>
            <a:p>
              <a:r>
                <a:rPr lang="en-US" sz="2000" kern="0" dirty="0">
                  <a:solidFill>
                    <a:schemeClr val="tx1">
                      <a:lumMod val="75000"/>
                      <a:lumOff val="25000"/>
                    </a:schemeClr>
                  </a:solidFill>
                  <a:latin typeface="Segoe UI" panose="020B0502040204020203" pitchFamily="34" charset="0"/>
                  <a:ea typeface="Calibri Light" charset="0"/>
                  <a:cs typeface="Segoe UI" panose="020B0502040204020203" pitchFamily="34" charset="0"/>
                </a:rPr>
                <a:t>Click on </a:t>
              </a:r>
              <a:r>
                <a:rPr lang="en-US" sz="2000" kern="0" dirty="0">
                  <a:solidFill>
                    <a:schemeClr val="tx1">
                      <a:lumMod val="75000"/>
                      <a:lumOff val="25000"/>
                    </a:schemeClr>
                  </a:solidFill>
                  <a:latin typeface="Segoe UI" panose="020B0502040204020203" pitchFamily="34" charset="0"/>
                  <a:ea typeface="Calibri Light" charset="0"/>
                  <a:cs typeface="Segoe UI" panose="020B0502040204020203" pitchFamily="34" charset="0"/>
                  <a:hlinkClick r:id="rId3"/>
                </a:rPr>
                <a:t>GO</a:t>
              </a:r>
              <a:endParaRPr lang="en-US" sz="2000" dirty="0">
                <a:solidFill>
                  <a:schemeClr val="tx1">
                    <a:lumMod val="75000"/>
                    <a:lumOff val="25000"/>
                  </a:schemeClr>
                </a:solidFill>
                <a:latin typeface="Segoe UI" panose="020B0502040204020203" pitchFamily="34" charset="0"/>
                <a:ea typeface="Calibri Light" charset="0"/>
                <a:cs typeface="Segoe UI" panose="020B0502040204020203" pitchFamily="34" charset="0"/>
              </a:endParaRPr>
            </a:p>
          </p:txBody>
        </p:sp>
        <p:sp>
          <p:nvSpPr>
            <p:cNvPr id="186" name="TextBox 185">
              <a:extLst>
                <a:ext uri="{FF2B5EF4-FFF2-40B4-BE49-F238E27FC236}">
                  <a16:creationId xmlns:a16="http://schemas.microsoft.com/office/drawing/2014/main" xmlns="" id="{D13C8EBC-6D99-4111-A1AC-390C4B031523}"/>
                </a:ext>
              </a:extLst>
            </p:cNvPr>
            <p:cNvSpPr txBox="1"/>
            <p:nvPr/>
          </p:nvSpPr>
          <p:spPr>
            <a:xfrm>
              <a:off x="6101883" y="5398397"/>
              <a:ext cx="3666132" cy="615553"/>
            </a:xfrm>
            <a:prstGeom prst="rect">
              <a:avLst/>
            </a:prstGeom>
            <a:noFill/>
          </p:spPr>
          <p:txBody>
            <a:bodyPr wrap="none" lIns="0" tIns="0" rIns="0" bIns="0" rtlCol="0" anchor="ctr">
              <a:spAutoFit/>
            </a:bodyPr>
            <a:lstStyle/>
            <a:p>
              <a:r>
                <a:rPr lang="en-US" sz="2000" dirty="0">
                  <a:latin typeface="Segoe UI" panose="020B0502040204020203" pitchFamily="34" charset="0"/>
                </a:rPr>
                <a:t>Click and Create Dev Space &amp;</a:t>
              </a:r>
            </a:p>
            <a:p>
              <a:r>
                <a:rPr lang="en-US" sz="2000" dirty="0">
                  <a:latin typeface="Segoe UI" panose="020B0502040204020203" pitchFamily="34" charset="0"/>
                </a:rPr>
                <a:t> choose Fiori as Dev Space Type</a:t>
              </a:r>
            </a:p>
          </p:txBody>
        </p:sp>
        <p:sp>
          <p:nvSpPr>
            <p:cNvPr id="187" name="TextBox 186">
              <a:extLst>
                <a:ext uri="{FF2B5EF4-FFF2-40B4-BE49-F238E27FC236}">
                  <a16:creationId xmlns:a16="http://schemas.microsoft.com/office/drawing/2014/main" xmlns="" id="{A078E0E8-6A80-4CEA-89A5-176E7978B483}"/>
                </a:ext>
              </a:extLst>
            </p:cNvPr>
            <p:cNvSpPr txBox="1"/>
            <p:nvPr/>
          </p:nvSpPr>
          <p:spPr>
            <a:xfrm>
              <a:off x="6795812" y="2421444"/>
              <a:ext cx="2703497" cy="307777"/>
            </a:xfrm>
            <a:prstGeom prst="rect">
              <a:avLst/>
            </a:prstGeom>
            <a:noFill/>
          </p:spPr>
          <p:txBody>
            <a:bodyPr wrap="none" lIns="0" tIns="0" rIns="0" bIns="0" rtlCol="0" anchor="ctr">
              <a:spAutoFit/>
            </a:bodyPr>
            <a:lstStyle/>
            <a:p>
              <a:r>
                <a:rPr lang="en-US" sz="2000" dirty="0">
                  <a:latin typeface="Segoe UI" panose="020B0502040204020203" pitchFamily="34" charset="0"/>
                </a:rPr>
                <a:t>Create free trial account</a:t>
              </a:r>
            </a:p>
          </p:txBody>
        </p:sp>
        <p:sp>
          <p:nvSpPr>
            <p:cNvPr id="188" name="TextBox 187">
              <a:extLst>
                <a:ext uri="{FF2B5EF4-FFF2-40B4-BE49-F238E27FC236}">
                  <a16:creationId xmlns:a16="http://schemas.microsoft.com/office/drawing/2014/main" xmlns="" id="{979AFE73-F052-4920-AEDB-30FEDB82682C}"/>
                </a:ext>
              </a:extLst>
            </p:cNvPr>
            <p:cNvSpPr txBox="1"/>
            <p:nvPr/>
          </p:nvSpPr>
          <p:spPr>
            <a:xfrm>
              <a:off x="6530772" y="4513089"/>
              <a:ext cx="3671005" cy="307777"/>
            </a:xfrm>
            <a:prstGeom prst="rect">
              <a:avLst/>
            </a:prstGeom>
            <a:noFill/>
          </p:spPr>
          <p:txBody>
            <a:bodyPr wrap="none" lIns="0" tIns="0" rIns="0" bIns="0" rtlCol="0" anchor="ctr">
              <a:spAutoFit/>
            </a:bodyPr>
            <a:lstStyle/>
            <a:p>
              <a:r>
                <a:rPr lang="en-US" sz="2000" dirty="0">
                  <a:latin typeface="Segoe UI" panose="020B0502040204020203" pitchFamily="34" charset="0"/>
                </a:rPr>
                <a:t>On main screen you will see BAS</a:t>
              </a:r>
              <a:endParaRPr lang="en-US" sz="2000" dirty="0">
                <a:solidFill>
                  <a:schemeClr val="tx1">
                    <a:lumMod val="75000"/>
                    <a:lumOff val="25000"/>
                  </a:schemeClr>
                </a:solidFill>
                <a:latin typeface="Segoe UI" panose="020B0502040204020203" pitchFamily="34" charset="0"/>
                <a:ea typeface="Calibri Light" charset="0"/>
                <a:cs typeface="Segoe UI" panose="020B0502040204020203" pitchFamily="34" charset="0"/>
              </a:endParaRPr>
            </a:p>
          </p:txBody>
        </p:sp>
        <p:sp>
          <p:nvSpPr>
            <p:cNvPr id="189" name="TextBox 188">
              <a:extLst>
                <a:ext uri="{FF2B5EF4-FFF2-40B4-BE49-F238E27FC236}">
                  <a16:creationId xmlns:a16="http://schemas.microsoft.com/office/drawing/2014/main" xmlns="" id="{782163F1-B8F0-410B-91CF-87645A783A35}"/>
                </a:ext>
              </a:extLst>
            </p:cNvPr>
            <p:cNvSpPr txBox="1"/>
            <p:nvPr/>
          </p:nvSpPr>
          <p:spPr>
            <a:xfrm>
              <a:off x="6884164" y="3298636"/>
              <a:ext cx="3125664" cy="923330"/>
            </a:xfrm>
            <a:prstGeom prst="rect">
              <a:avLst/>
            </a:prstGeom>
            <a:noFill/>
          </p:spPr>
          <p:txBody>
            <a:bodyPr wrap="none" lIns="0" tIns="0" rIns="0" bIns="0" rtlCol="0" anchor="ctr">
              <a:spAutoFit/>
            </a:bodyPr>
            <a:lstStyle/>
            <a:p>
              <a:r>
                <a:rPr lang="en-US" sz="2000" dirty="0">
                  <a:latin typeface="Segoe UI" panose="020B0502040204020203" pitchFamily="34" charset="0"/>
                </a:rPr>
                <a:t>Launch your cloud platform</a:t>
              </a:r>
            </a:p>
            <a:p>
              <a:r>
                <a:rPr lang="en-US" sz="2000" dirty="0">
                  <a:latin typeface="Segoe UI" panose="020B0502040204020203" pitchFamily="34" charset="0"/>
                </a:rPr>
                <a:t> trial cockpit - </a:t>
              </a:r>
              <a:r>
                <a:rPr lang="en-US" sz="2000" dirty="0">
                  <a:latin typeface="Segoe UI" panose="020B0502040204020203" pitchFamily="34" charset="0"/>
                  <a:hlinkClick r:id="rId4"/>
                </a:rPr>
                <a:t>Click</a:t>
              </a:r>
              <a:r>
                <a:rPr lang="en-US" sz="2000" dirty="0">
                  <a:latin typeface="Segoe UI" panose="020B0502040204020203" pitchFamily="34" charset="0"/>
                </a:rPr>
                <a:t/>
              </a:r>
              <a:br>
                <a:rPr lang="en-US" sz="2000" dirty="0">
                  <a:latin typeface="Segoe UI" panose="020B0502040204020203" pitchFamily="34" charset="0"/>
                </a:rPr>
              </a:br>
              <a:endParaRPr lang="en-US" sz="2000" dirty="0">
                <a:solidFill>
                  <a:schemeClr val="tx1">
                    <a:lumMod val="75000"/>
                    <a:lumOff val="25000"/>
                  </a:schemeClr>
                </a:solidFill>
                <a:latin typeface="Segoe UI" panose="020B0502040204020203" pitchFamily="34" charset="0"/>
                <a:ea typeface="Calibri Light" charset="0"/>
                <a:cs typeface="Segoe UI" panose="020B0502040204020203" pitchFamily="34" charset="0"/>
              </a:endParaRPr>
            </a:p>
          </p:txBody>
        </p:sp>
      </p:grpSp>
      <p:sp>
        <p:nvSpPr>
          <p:cNvPr id="63" name="Title 3">
            <a:extLst>
              <a:ext uri="{FF2B5EF4-FFF2-40B4-BE49-F238E27FC236}">
                <a16:creationId xmlns:a16="http://schemas.microsoft.com/office/drawing/2014/main" xmlns="" id="{0126A7B0-37BA-46B3-B5F1-65D059141AB2}"/>
              </a:ext>
            </a:extLst>
          </p:cNvPr>
          <p:cNvSpPr txBox="1">
            <a:spLocks/>
          </p:cNvSpPr>
          <p:nvPr/>
        </p:nvSpPr>
        <p:spPr>
          <a:xfrm>
            <a:off x="261764" y="188640"/>
            <a:ext cx="11206336"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Installation of the Development Tools</a:t>
            </a:r>
          </a:p>
        </p:txBody>
      </p:sp>
      <p:sp>
        <p:nvSpPr>
          <p:cNvPr id="66" name="Footer Placeholder 45">
            <a:extLst>
              <a:ext uri="{FF2B5EF4-FFF2-40B4-BE49-F238E27FC236}">
                <a16:creationId xmlns:a16="http://schemas.microsoft.com/office/drawing/2014/main" xmlns="" id="{44715107-C382-4AAF-87B2-E6B9D332822C}"/>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4" name="TextBox 3">
            <a:extLst>
              <a:ext uri="{FF2B5EF4-FFF2-40B4-BE49-F238E27FC236}">
                <a16:creationId xmlns:a16="http://schemas.microsoft.com/office/drawing/2014/main" xmlns="" id="{FAFF44D7-481D-4D8C-AB6C-B206CCB48684}"/>
              </a:ext>
            </a:extLst>
          </p:cNvPr>
          <p:cNvSpPr txBox="1"/>
          <p:nvPr/>
        </p:nvSpPr>
        <p:spPr>
          <a:xfrm>
            <a:off x="261764" y="779090"/>
            <a:ext cx="5602561" cy="369332"/>
          </a:xfrm>
          <a:prstGeom prst="rect">
            <a:avLst/>
          </a:prstGeom>
          <a:noFill/>
        </p:spPr>
        <p:txBody>
          <a:bodyPr wrap="square" rtlCol="0">
            <a:spAutoFit/>
          </a:bodyPr>
          <a:lstStyle/>
          <a:p>
            <a:r>
              <a:rPr lang="en-US" dirty="0"/>
              <a:t>Flow to setup the BAS Account.</a:t>
            </a:r>
          </a:p>
        </p:txBody>
      </p:sp>
    </p:spTree>
    <p:extLst>
      <p:ext uri="{BB962C8B-B14F-4D97-AF65-F5344CB8AC3E}">
        <p14:creationId xmlns:p14="http://schemas.microsoft.com/office/powerpoint/2010/main" val="19046248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6079AF29-1003-4937-810A-2122F15ECD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6" name="TextBox 25">
            <a:extLst>
              <a:ext uri="{FF2B5EF4-FFF2-40B4-BE49-F238E27FC236}">
                <a16:creationId xmlns:a16="http://schemas.microsoft.com/office/drawing/2014/main" xmlns="" id="{80DC3A46-860B-4772-8306-DAA6A9681C87}"/>
              </a:ext>
            </a:extLst>
          </p:cNvPr>
          <p:cNvSpPr txBox="1"/>
          <p:nvPr/>
        </p:nvSpPr>
        <p:spPr>
          <a:xfrm>
            <a:off x="304799" y="814617"/>
            <a:ext cx="10863442" cy="1477328"/>
          </a:xfrm>
          <a:prstGeom prst="rect">
            <a:avLst/>
          </a:prstGeom>
          <a:noFill/>
        </p:spPr>
        <p:txBody>
          <a:bodyPr wrap="square" rtlCol="0">
            <a:spAutoFit/>
          </a:bodyPr>
          <a:lstStyle/>
          <a:p>
            <a:pPr algn="just"/>
            <a:r>
              <a:rPr lang="en-US" b="0" i="0" dirty="0">
                <a:solidFill>
                  <a:srgbClr val="3C3C3C"/>
                </a:solidFill>
                <a:effectLst/>
              </a:rPr>
              <a:t>The task of the client/server technology components is to provide a reusable runtime environment for other components that use the client server technology as the basis on which to process requests. The focus is on optimizing operating system resources (CPU, memory, etc.), in terms of performance, scalability, and robustness.</a:t>
            </a:r>
          </a:p>
          <a:p>
            <a:pPr algn="just"/>
            <a:r>
              <a:rPr lang="en-US" b="0" i="0" dirty="0">
                <a:solidFill>
                  <a:srgbClr val="3C3C3C"/>
                </a:solidFill>
                <a:effectLst/>
              </a:rPr>
              <a:t>In addition to the components in the SAP kernel there are programs that regulate data traffic in the network, such as the SAP router and the SAP Web Dispatcher, as well as smaller monitoring and test programs.</a:t>
            </a:r>
          </a:p>
        </p:txBody>
      </p:sp>
      <p:sp>
        <p:nvSpPr>
          <p:cNvPr id="29" name="Title 3">
            <a:extLst>
              <a:ext uri="{FF2B5EF4-FFF2-40B4-BE49-F238E27FC236}">
                <a16:creationId xmlns:a16="http://schemas.microsoft.com/office/drawing/2014/main" xmlns="" id="{6C1DE3FD-1DAD-42C3-B631-B81296E8D557}"/>
              </a:ext>
            </a:extLst>
          </p:cNvPr>
          <p:cNvSpPr txBox="1">
            <a:spLocks/>
          </p:cNvSpPr>
          <p:nvPr/>
        </p:nvSpPr>
        <p:spPr>
          <a:xfrm>
            <a:off x="261764" y="188641"/>
            <a:ext cx="7773872" cy="56955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Client Server Architecture</a:t>
            </a:r>
          </a:p>
        </p:txBody>
      </p:sp>
      <p:sp>
        <p:nvSpPr>
          <p:cNvPr id="32" name="Rectangle 31">
            <a:extLst>
              <a:ext uri="{FF2B5EF4-FFF2-40B4-BE49-F238E27FC236}">
                <a16:creationId xmlns:a16="http://schemas.microsoft.com/office/drawing/2014/main" xmlns="" id="{4E93CF53-56DC-4201-9155-83ADE6876E15}"/>
              </a:ext>
            </a:extLst>
          </p:cNvPr>
          <p:cNvSpPr/>
          <p:nvPr/>
        </p:nvSpPr>
        <p:spPr>
          <a:xfrm>
            <a:off x="1501658" y="3089596"/>
            <a:ext cx="2180101" cy="1476460"/>
          </a:xfrm>
          <a:prstGeom prst="rect">
            <a:avLst/>
          </a:prstGeom>
          <a:solidFill>
            <a:schemeClr val="bg2">
              <a:lumMod val="25000"/>
            </a:schemeClr>
          </a:solidFill>
          <a:ln>
            <a:solidFill>
              <a:schemeClr val="accent1">
                <a:lumMod val="50000"/>
              </a:schemeClr>
            </a:solidFill>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Browser</a:t>
            </a:r>
          </a:p>
        </p:txBody>
      </p:sp>
      <p:sp>
        <p:nvSpPr>
          <p:cNvPr id="33" name="Rectangle 32">
            <a:extLst>
              <a:ext uri="{FF2B5EF4-FFF2-40B4-BE49-F238E27FC236}">
                <a16:creationId xmlns:a16="http://schemas.microsoft.com/office/drawing/2014/main" xmlns="" id="{CF54D4BB-B552-48E0-9B00-FB916234C651}"/>
              </a:ext>
            </a:extLst>
          </p:cNvPr>
          <p:cNvSpPr/>
          <p:nvPr/>
        </p:nvSpPr>
        <p:spPr>
          <a:xfrm>
            <a:off x="1128914" y="4030187"/>
            <a:ext cx="1563424" cy="826897"/>
          </a:xfrm>
          <a:prstGeom prst="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Fiori App</a:t>
            </a:r>
          </a:p>
        </p:txBody>
      </p:sp>
      <p:sp>
        <p:nvSpPr>
          <p:cNvPr id="38" name="TextBox 37">
            <a:extLst>
              <a:ext uri="{FF2B5EF4-FFF2-40B4-BE49-F238E27FC236}">
                <a16:creationId xmlns:a16="http://schemas.microsoft.com/office/drawing/2014/main" xmlns="" id="{EDAAA67B-8035-4AAC-A07F-37BC660CCAE2}"/>
              </a:ext>
            </a:extLst>
          </p:cNvPr>
          <p:cNvSpPr txBox="1"/>
          <p:nvPr/>
        </p:nvSpPr>
        <p:spPr>
          <a:xfrm>
            <a:off x="4694852" y="2937606"/>
            <a:ext cx="3200399" cy="338554"/>
          </a:xfrm>
          <a:prstGeom prst="rect">
            <a:avLst/>
          </a:prstGeom>
          <a:noFill/>
        </p:spPr>
        <p:txBody>
          <a:bodyPr wrap="square" rtlCol="0">
            <a:spAutoFit/>
          </a:bodyPr>
          <a:lstStyle/>
          <a:p>
            <a:r>
              <a:rPr lang="en-US" sz="1600" dirty="0"/>
              <a:t>Request – header + body(optional)</a:t>
            </a:r>
          </a:p>
        </p:txBody>
      </p:sp>
      <p:sp>
        <p:nvSpPr>
          <p:cNvPr id="39" name="TextBox 38">
            <a:extLst>
              <a:ext uri="{FF2B5EF4-FFF2-40B4-BE49-F238E27FC236}">
                <a16:creationId xmlns:a16="http://schemas.microsoft.com/office/drawing/2014/main" xmlns="" id="{4AD41B6B-7F9E-48B5-A459-F5BAD6AE8D46}"/>
              </a:ext>
            </a:extLst>
          </p:cNvPr>
          <p:cNvSpPr txBox="1"/>
          <p:nvPr/>
        </p:nvSpPr>
        <p:spPr>
          <a:xfrm>
            <a:off x="4721386" y="4066429"/>
            <a:ext cx="3200399" cy="584775"/>
          </a:xfrm>
          <a:prstGeom prst="rect">
            <a:avLst/>
          </a:prstGeom>
          <a:noFill/>
        </p:spPr>
        <p:txBody>
          <a:bodyPr wrap="square" rtlCol="0">
            <a:spAutoFit/>
          </a:bodyPr>
          <a:lstStyle/>
          <a:p>
            <a:r>
              <a:rPr lang="en-US" sz="1600" dirty="0"/>
              <a:t>Response – header + body(html, xml, json, excel, pdf, word,….)</a:t>
            </a:r>
          </a:p>
        </p:txBody>
      </p:sp>
      <p:sp>
        <p:nvSpPr>
          <p:cNvPr id="51" name="TextBox 50">
            <a:extLst>
              <a:ext uri="{FF2B5EF4-FFF2-40B4-BE49-F238E27FC236}">
                <a16:creationId xmlns:a16="http://schemas.microsoft.com/office/drawing/2014/main" xmlns="" id="{E232575F-B8E0-40B1-B2A1-35A74671A391}"/>
              </a:ext>
            </a:extLst>
          </p:cNvPr>
          <p:cNvSpPr txBox="1"/>
          <p:nvPr/>
        </p:nvSpPr>
        <p:spPr>
          <a:xfrm>
            <a:off x="304799" y="4946481"/>
            <a:ext cx="2597427" cy="1477328"/>
          </a:xfrm>
          <a:prstGeom prst="rect">
            <a:avLst/>
          </a:prstGeom>
          <a:noFill/>
        </p:spPr>
        <p:txBody>
          <a:bodyPr wrap="square">
            <a:spAutoFit/>
          </a:bodyPr>
          <a:lstStyle/>
          <a:p>
            <a:r>
              <a:rPr lang="en-US" sz="1800" b="1" dirty="0"/>
              <a:t>Request Types</a:t>
            </a:r>
          </a:p>
          <a:p>
            <a:r>
              <a:rPr lang="en-US" sz="1800" dirty="0"/>
              <a:t>GET – Read Data</a:t>
            </a:r>
          </a:p>
          <a:p>
            <a:r>
              <a:rPr lang="en-US" sz="1800" dirty="0"/>
              <a:t>POST – Create new Data</a:t>
            </a:r>
          </a:p>
          <a:p>
            <a:r>
              <a:rPr lang="en-US" sz="1800" dirty="0"/>
              <a:t>PUT – Update</a:t>
            </a:r>
          </a:p>
          <a:p>
            <a:r>
              <a:rPr lang="en-US" sz="1800" dirty="0"/>
              <a:t>DELETE – Remove Data</a:t>
            </a:r>
            <a:endParaRPr lang="en-US" dirty="0"/>
          </a:p>
        </p:txBody>
      </p:sp>
      <p:grpSp>
        <p:nvGrpSpPr>
          <p:cNvPr id="2" name="Group 1">
            <a:extLst>
              <a:ext uri="{FF2B5EF4-FFF2-40B4-BE49-F238E27FC236}">
                <a16:creationId xmlns:a16="http://schemas.microsoft.com/office/drawing/2014/main" xmlns="" id="{A053FD4B-B2A8-4F1F-8739-EC75370AE3F7}"/>
              </a:ext>
            </a:extLst>
          </p:cNvPr>
          <p:cNvGrpSpPr/>
          <p:nvPr/>
        </p:nvGrpSpPr>
        <p:grpSpPr>
          <a:xfrm>
            <a:off x="8911206" y="2348364"/>
            <a:ext cx="2491717" cy="3336781"/>
            <a:chOff x="9910836" y="2292755"/>
            <a:chExt cx="2760954" cy="3767127"/>
          </a:xfrm>
        </p:grpSpPr>
        <p:sp>
          <p:nvSpPr>
            <p:cNvPr id="23" name="Rectangle 22">
              <a:extLst>
                <a:ext uri="{FF2B5EF4-FFF2-40B4-BE49-F238E27FC236}">
                  <a16:creationId xmlns:a16="http://schemas.microsoft.com/office/drawing/2014/main" xmlns="" id="{014E7288-1CD7-40A3-B5C5-B76630D99713}"/>
                </a:ext>
              </a:extLst>
            </p:cNvPr>
            <p:cNvSpPr/>
            <p:nvPr/>
          </p:nvSpPr>
          <p:spPr>
            <a:xfrm>
              <a:off x="9910836" y="2616791"/>
              <a:ext cx="1437783" cy="2592288"/>
            </a:xfrm>
            <a:prstGeom prst="rect">
              <a:avLst/>
            </a:prstGeom>
            <a:solidFill>
              <a:schemeClr val="accent4">
                <a:lumMod val="75000"/>
              </a:schemeClr>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Server</a:t>
              </a:r>
            </a:p>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a:ea typeface="+mn-ea"/>
                  <a:cs typeface="+mn-cs"/>
                </a:rPr>
                <a:t>149.175.58.1</a:t>
              </a:r>
            </a:p>
          </p:txBody>
        </p:sp>
        <p:sp>
          <p:nvSpPr>
            <p:cNvPr id="24" name="Oval 23">
              <a:extLst>
                <a:ext uri="{FF2B5EF4-FFF2-40B4-BE49-F238E27FC236}">
                  <a16:creationId xmlns:a16="http://schemas.microsoft.com/office/drawing/2014/main" xmlns="" id="{73E071CF-7A1F-47A5-9FB7-7B8C1D2141D3}"/>
                </a:ext>
              </a:extLst>
            </p:cNvPr>
            <p:cNvSpPr/>
            <p:nvPr/>
          </p:nvSpPr>
          <p:spPr>
            <a:xfrm>
              <a:off x="10305800" y="2292755"/>
              <a:ext cx="685156" cy="648072"/>
            </a:xfrm>
            <a:prstGeom prst="ellipse">
              <a:avLst/>
            </a:prstGeom>
            <a:solidFill>
              <a:srgbClr val="0070C0"/>
            </a:solidFill>
            <a:ln/>
          </p:spPr>
          <p:style>
            <a:lnRef idx="0">
              <a:schemeClr val="dk1"/>
            </a:lnRef>
            <a:fillRef idx="3">
              <a:schemeClr val="dk1"/>
            </a:fillRef>
            <a:effectRef idx="3">
              <a:schemeClr val="dk1"/>
            </a:effectRef>
            <a:fontRef idx="minor">
              <a:schemeClr val="lt1"/>
            </a:fontRef>
          </p:style>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sp>
          <p:nvSpPr>
            <p:cNvPr id="27" name="Flowchart: Magnetic Disk 26">
              <a:extLst>
                <a:ext uri="{FF2B5EF4-FFF2-40B4-BE49-F238E27FC236}">
                  <a16:creationId xmlns:a16="http://schemas.microsoft.com/office/drawing/2014/main" xmlns="" id="{31E316B1-DFC9-4DF3-A1F9-4019333E0BE5}"/>
                </a:ext>
              </a:extLst>
            </p:cNvPr>
            <p:cNvSpPr/>
            <p:nvPr/>
          </p:nvSpPr>
          <p:spPr>
            <a:xfrm>
              <a:off x="9910836" y="5334067"/>
              <a:ext cx="1437783" cy="725815"/>
            </a:xfrm>
            <a:prstGeom prst="flowChartMagneticDisk">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sp>
          <p:nvSpPr>
            <p:cNvPr id="28" name="Rectangle 27">
              <a:extLst>
                <a:ext uri="{FF2B5EF4-FFF2-40B4-BE49-F238E27FC236}">
                  <a16:creationId xmlns:a16="http://schemas.microsoft.com/office/drawing/2014/main" xmlns="" id="{808AA207-083E-4510-846A-5879D3CB5637}"/>
                </a:ext>
              </a:extLst>
            </p:cNvPr>
            <p:cNvSpPr/>
            <p:nvPr/>
          </p:nvSpPr>
          <p:spPr>
            <a:xfrm>
              <a:off x="10727574" y="4512618"/>
              <a:ext cx="1944216" cy="504056"/>
            </a:xfrm>
            <a:prstGeom prst="rect">
              <a:avLst/>
            </a:prstGeom>
            <a:solidFill>
              <a:schemeClr val="accent3">
                <a:lumMod val="50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Node JS</a:t>
              </a:r>
            </a:p>
          </p:txBody>
        </p:sp>
        <p:sp>
          <p:nvSpPr>
            <p:cNvPr id="40" name="Rectangle 39">
              <a:extLst>
                <a:ext uri="{FF2B5EF4-FFF2-40B4-BE49-F238E27FC236}">
                  <a16:creationId xmlns:a16="http://schemas.microsoft.com/office/drawing/2014/main" xmlns="" id="{4B8053B3-BE90-45A6-BAF3-D6F3960923DF}"/>
                </a:ext>
              </a:extLst>
            </p:cNvPr>
            <p:cNvSpPr/>
            <p:nvPr/>
          </p:nvSpPr>
          <p:spPr>
            <a:xfrm>
              <a:off x="11172877" y="3845527"/>
              <a:ext cx="1053611" cy="667090"/>
            </a:xfrm>
            <a:prstGeom prst="rect">
              <a:avLst/>
            </a:prstGeom>
            <a:solidFill>
              <a:srgbClr val="FFFF00"/>
            </a:solidFill>
            <a:ln/>
          </p:spPr>
          <p:style>
            <a:lnRef idx="0">
              <a:schemeClr val="accent3"/>
            </a:lnRef>
            <a:fillRef idx="3">
              <a:schemeClr val="accent3"/>
            </a:fillRef>
            <a:effectRef idx="3">
              <a:schemeClr val="accent3"/>
            </a:effectRef>
            <a:fontRef idx="minor">
              <a:schemeClr val="lt1"/>
            </a:fontRef>
          </p:style>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FF0000"/>
                  </a:solidFill>
                  <a:effectLst/>
                  <a:uLnTx/>
                  <a:uFillTx/>
                  <a:latin typeface="Segoe UI"/>
                  <a:ea typeface="+mn-ea"/>
                  <a:cs typeface="+mn-cs"/>
                </a:rPr>
                <a:t>JS Code</a:t>
              </a:r>
            </a:p>
          </p:txBody>
        </p:sp>
      </p:grpSp>
      <p:cxnSp>
        <p:nvCxnSpPr>
          <p:cNvPr id="4" name="Straight Arrow Connector 3">
            <a:extLst>
              <a:ext uri="{FF2B5EF4-FFF2-40B4-BE49-F238E27FC236}">
                <a16:creationId xmlns:a16="http://schemas.microsoft.com/office/drawing/2014/main" xmlns="" id="{6A1064CB-DB4E-4FF3-9F70-CFACB415A6F2}"/>
              </a:ext>
            </a:extLst>
          </p:cNvPr>
          <p:cNvCxnSpPr/>
          <p:nvPr/>
        </p:nvCxnSpPr>
        <p:spPr>
          <a:xfrm>
            <a:off x="3681759" y="3276160"/>
            <a:ext cx="5229448"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 name="Straight Arrow Connector 5">
            <a:extLst>
              <a:ext uri="{FF2B5EF4-FFF2-40B4-BE49-F238E27FC236}">
                <a16:creationId xmlns:a16="http://schemas.microsoft.com/office/drawing/2014/main" xmlns="" id="{AF1FE3D4-6597-4AA3-975A-855B5B874056}"/>
              </a:ext>
            </a:extLst>
          </p:cNvPr>
          <p:cNvCxnSpPr/>
          <p:nvPr/>
        </p:nvCxnSpPr>
        <p:spPr>
          <a:xfrm flipH="1">
            <a:off x="3681759" y="4066430"/>
            <a:ext cx="5229448"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1" name="TextBox 40">
            <a:extLst>
              <a:ext uri="{FF2B5EF4-FFF2-40B4-BE49-F238E27FC236}">
                <a16:creationId xmlns:a16="http://schemas.microsoft.com/office/drawing/2014/main" xmlns="" id="{B398B2C0-4B19-4F9E-8F0A-C91B841FD99D}"/>
              </a:ext>
            </a:extLst>
          </p:cNvPr>
          <p:cNvSpPr txBox="1"/>
          <p:nvPr/>
        </p:nvSpPr>
        <p:spPr>
          <a:xfrm>
            <a:off x="10734525" y="2224214"/>
            <a:ext cx="1362852" cy="1200329"/>
          </a:xfrm>
          <a:prstGeom prst="rect">
            <a:avLst/>
          </a:prstGeom>
          <a:noFill/>
        </p:spPr>
        <p:txBody>
          <a:bodyPr wrap="square">
            <a:spAutoFit/>
          </a:bodyPr>
          <a:lstStyle/>
          <a:p>
            <a:r>
              <a:rPr lang="en-US" dirty="0"/>
              <a:t>SAP Server Computer on cloud IP Address</a:t>
            </a:r>
          </a:p>
        </p:txBody>
      </p:sp>
      <p:cxnSp>
        <p:nvCxnSpPr>
          <p:cNvPr id="9" name="Straight Arrow Connector 8">
            <a:extLst>
              <a:ext uri="{FF2B5EF4-FFF2-40B4-BE49-F238E27FC236}">
                <a16:creationId xmlns:a16="http://schemas.microsoft.com/office/drawing/2014/main" xmlns="" id="{F7C66A2C-BA96-43D1-865A-26AA4E41685A}"/>
              </a:ext>
            </a:extLst>
          </p:cNvPr>
          <p:cNvCxnSpPr>
            <a:endCxn id="41" idx="1"/>
          </p:cNvCxnSpPr>
          <p:nvPr/>
        </p:nvCxnSpPr>
        <p:spPr>
          <a:xfrm flipV="1">
            <a:off x="10050178" y="2824379"/>
            <a:ext cx="684347" cy="4517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xmlns="" id="{D267FEFE-0716-4A0F-9EAB-9576D05572F3}"/>
              </a:ext>
            </a:extLst>
          </p:cNvPr>
          <p:cNvSpPr txBox="1"/>
          <p:nvPr/>
        </p:nvSpPr>
        <p:spPr>
          <a:xfrm>
            <a:off x="10221296" y="5298851"/>
            <a:ext cx="1095021" cy="1077218"/>
          </a:xfrm>
          <a:prstGeom prst="rect">
            <a:avLst/>
          </a:prstGeom>
          <a:noFill/>
        </p:spPr>
        <p:txBody>
          <a:bodyPr wrap="square" rtlCol="0">
            <a:spAutoFit/>
          </a:bodyPr>
          <a:lstStyle/>
          <a:p>
            <a:r>
              <a:rPr lang="en-US" sz="1600" dirty="0"/>
              <a:t>ABAP</a:t>
            </a:r>
          </a:p>
          <a:p>
            <a:r>
              <a:rPr lang="en-US" sz="1600" dirty="0"/>
              <a:t>Java</a:t>
            </a:r>
          </a:p>
          <a:p>
            <a:r>
              <a:rPr lang="en-US" sz="1600" dirty="0"/>
              <a:t>,NET</a:t>
            </a:r>
          </a:p>
          <a:p>
            <a:r>
              <a:rPr lang="en-US" sz="1600" dirty="0"/>
              <a:t>Java Script</a:t>
            </a:r>
          </a:p>
        </p:txBody>
      </p:sp>
      <p:sp>
        <p:nvSpPr>
          <p:cNvPr id="43" name="Smiley Face 42">
            <a:extLst>
              <a:ext uri="{FF2B5EF4-FFF2-40B4-BE49-F238E27FC236}">
                <a16:creationId xmlns:a16="http://schemas.microsoft.com/office/drawing/2014/main" xmlns="" id="{FF0B751F-5A90-48F4-A98A-1BDC18643C0A}"/>
              </a:ext>
            </a:extLst>
          </p:cNvPr>
          <p:cNvSpPr/>
          <p:nvPr/>
        </p:nvSpPr>
        <p:spPr>
          <a:xfrm>
            <a:off x="304799" y="3507103"/>
            <a:ext cx="536867" cy="523084"/>
          </a:xfrm>
          <a:prstGeom prst="smileyFac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xmlns="" id="{B10C1E82-3AA2-418E-A6BE-A892FA5DEE0E}"/>
              </a:ext>
            </a:extLst>
          </p:cNvPr>
          <p:cNvSpPr txBox="1"/>
          <p:nvPr/>
        </p:nvSpPr>
        <p:spPr>
          <a:xfrm>
            <a:off x="5227660" y="5581718"/>
            <a:ext cx="2134782" cy="923330"/>
          </a:xfrm>
          <a:prstGeom prst="rect">
            <a:avLst/>
          </a:prstGeom>
          <a:noFill/>
        </p:spPr>
        <p:txBody>
          <a:bodyPr wrap="square" rtlCol="0">
            <a:spAutoFit/>
          </a:bodyPr>
          <a:lstStyle/>
          <a:p>
            <a:pPr marL="457200" indent="-457200">
              <a:buAutoNum type="arabicPeriod"/>
            </a:pPr>
            <a:r>
              <a:rPr lang="en-US" dirty="0"/>
              <a:t>Form Submit</a:t>
            </a:r>
          </a:p>
          <a:p>
            <a:pPr marL="457200" indent="-457200">
              <a:buAutoNum type="arabicPeriod"/>
            </a:pPr>
            <a:r>
              <a:rPr lang="en-US" dirty="0"/>
              <a:t>HTTP Request </a:t>
            </a:r>
          </a:p>
          <a:p>
            <a:pPr marL="457200" indent="-457200">
              <a:buAutoNum type="arabicPeriod"/>
            </a:pPr>
            <a:r>
              <a:rPr lang="en-US" dirty="0"/>
              <a:t>Ajax Call</a:t>
            </a:r>
          </a:p>
        </p:txBody>
      </p:sp>
      <p:sp>
        <p:nvSpPr>
          <p:cNvPr id="11" name="Arrow: Down 10">
            <a:extLst>
              <a:ext uri="{FF2B5EF4-FFF2-40B4-BE49-F238E27FC236}">
                <a16:creationId xmlns:a16="http://schemas.microsoft.com/office/drawing/2014/main" xmlns="" id="{FC832917-BF06-416E-BC83-F40F6D594B87}"/>
              </a:ext>
            </a:extLst>
          </p:cNvPr>
          <p:cNvSpPr/>
          <p:nvPr/>
        </p:nvSpPr>
        <p:spPr>
          <a:xfrm>
            <a:off x="5927035" y="4761110"/>
            <a:ext cx="337930" cy="642900"/>
          </a:xfrm>
          <a:prstGeom prst="down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45" name="Footer Placeholder 45">
            <a:extLst>
              <a:ext uri="{FF2B5EF4-FFF2-40B4-BE49-F238E27FC236}">
                <a16:creationId xmlns:a16="http://schemas.microsoft.com/office/drawing/2014/main" xmlns="" id="{87CDC8FE-8C68-4615-AAE3-5A88481EE3CA}"/>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2670300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33AD054B-075C-42B8-8D63-FFEAAA58EBE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62" name="Title 3">
            <a:extLst>
              <a:ext uri="{FF2B5EF4-FFF2-40B4-BE49-F238E27FC236}">
                <a16:creationId xmlns:a16="http://schemas.microsoft.com/office/drawing/2014/main" xmlns="" id="{690FA5FF-16F0-4864-87FB-D48F9E88EB03}"/>
              </a:ext>
            </a:extLst>
          </p:cNvPr>
          <p:cNvSpPr txBox="1">
            <a:spLocks/>
          </p:cNvSpPr>
          <p:nvPr/>
        </p:nvSpPr>
        <p:spPr>
          <a:xfrm>
            <a:off x="261763" y="188640"/>
            <a:ext cx="10663411"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Introduction to HTML</a:t>
            </a:r>
          </a:p>
        </p:txBody>
      </p:sp>
      <p:sp>
        <p:nvSpPr>
          <p:cNvPr id="11" name="TextBox 10">
            <a:extLst>
              <a:ext uri="{FF2B5EF4-FFF2-40B4-BE49-F238E27FC236}">
                <a16:creationId xmlns:a16="http://schemas.microsoft.com/office/drawing/2014/main" xmlns="" id="{0BCC033D-F6E5-40D2-A679-0F079E93F0A5}"/>
              </a:ext>
            </a:extLst>
          </p:cNvPr>
          <p:cNvSpPr txBox="1"/>
          <p:nvPr/>
        </p:nvSpPr>
        <p:spPr>
          <a:xfrm>
            <a:off x="261763" y="899721"/>
            <a:ext cx="9925846" cy="2862322"/>
          </a:xfrm>
          <a:prstGeom prst="rect">
            <a:avLst/>
          </a:prstGeom>
          <a:noFill/>
        </p:spPr>
        <p:txBody>
          <a:bodyPr wrap="square">
            <a:spAutoFit/>
          </a:bodyPr>
          <a:lstStyle/>
          <a:p>
            <a:pPr marL="285750" indent="-285750" algn="just">
              <a:buFont typeface="Wingdings" panose="05000000000000000000" pitchFamily="2" charset="2"/>
              <a:buChar char="Ø"/>
            </a:pPr>
            <a:r>
              <a:rPr lang="en-US" dirty="0">
                <a:latin typeface="Calibri (body)"/>
              </a:rPr>
              <a:t>HTML stands for Hyper Text Markup Language, It is used to design static web content. HTML is developed and designed by org named W3C – World Wide Web Consortium.</a:t>
            </a:r>
          </a:p>
          <a:p>
            <a:pPr marL="285750" indent="-285750" algn="just">
              <a:buFont typeface="Wingdings" panose="05000000000000000000" pitchFamily="2" charset="2"/>
              <a:buChar char="Ø"/>
            </a:pPr>
            <a:r>
              <a:rPr lang="en-US" i="0" dirty="0">
                <a:solidFill>
                  <a:srgbClr val="273239"/>
                </a:solidFill>
                <a:effectLst/>
                <a:latin typeface="Calibri (body)"/>
                <a:cs typeface="Calibri" panose="020F0502020204030204" pitchFamily="34" charset="0"/>
              </a:rPr>
              <a:t>Markup language is used to define the text document within tag which defines the structure of web pages.</a:t>
            </a:r>
          </a:p>
          <a:p>
            <a:pPr marL="285750" indent="-285750" algn="just">
              <a:buFont typeface="Wingdings" panose="05000000000000000000" pitchFamily="2" charset="2"/>
              <a:buChar char="Ø"/>
            </a:pPr>
            <a:r>
              <a:rPr lang="en-US" i="0" dirty="0">
                <a:solidFill>
                  <a:srgbClr val="273239"/>
                </a:solidFill>
                <a:effectLst/>
                <a:latin typeface="Calibri (body)"/>
                <a:cs typeface="Calibri" panose="020F0502020204030204" pitchFamily="34" charset="0"/>
              </a:rPr>
              <a:t>HTML5 is the fifth and current version of HTML. It has improved the markup available for documents and has introduced application programming interfaces(API) and Document Object Model(DOM).</a:t>
            </a:r>
            <a:endParaRPr lang="en-US" dirty="0">
              <a:latin typeface="Calibri (body)"/>
              <a:cs typeface="Calibri" panose="020F0502020204030204" pitchFamily="34" charset="0"/>
            </a:endParaRPr>
          </a:p>
          <a:p>
            <a:pPr marL="285750" indent="-285750" algn="just">
              <a:buFont typeface="Wingdings" panose="05000000000000000000" pitchFamily="2" charset="2"/>
              <a:buChar char="Ø"/>
            </a:pPr>
            <a:r>
              <a:rPr lang="en-US" b="0" i="0" dirty="0">
                <a:effectLst/>
                <a:latin typeface="Calibri (body)"/>
              </a:rPr>
              <a:t>Web Visualization with HTML5, CSS3, and JavaScript is the course with the rapidly changing web development technologies, it has become important to stay in line with them to progress within the industry, which is why this course in web virtualization has been brought to you to spruce up your web designing and animating skills using HTML5, CSS3, and JavaScript.</a:t>
            </a:r>
            <a:endParaRPr lang="en-US" i="0" dirty="0">
              <a:effectLst/>
              <a:latin typeface="Calibri (body)"/>
              <a:cs typeface="Calibri" panose="020F0502020204030204" pitchFamily="34" charset="0"/>
            </a:endParaRPr>
          </a:p>
        </p:txBody>
      </p:sp>
      <p:pic>
        <p:nvPicPr>
          <p:cNvPr id="12" name="Picture 2">
            <a:extLst>
              <a:ext uri="{FF2B5EF4-FFF2-40B4-BE49-F238E27FC236}">
                <a16:creationId xmlns:a16="http://schemas.microsoft.com/office/drawing/2014/main" xmlns="" id="{3F103AFB-377D-473B-8851-B66BF4C4126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948849" y="1154222"/>
            <a:ext cx="2353319" cy="235331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xmlns="" id="{E8AD7865-7FC3-44FB-8275-407A895D2F83}"/>
              </a:ext>
            </a:extLst>
          </p:cNvPr>
          <p:cNvSpPr txBox="1"/>
          <p:nvPr/>
        </p:nvSpPr>
        <p:spPr>
          <a:xfrm>
            <a:off x="490170" y="3767644"/>
            <a:ext cx="2059709" cy="369332"/>
          </a:xfrm>
          <a:prstGeom prst="rect">
            <a:avLst/>
          </a:prstGeom>
          <a:noFill/>
        </p:spPr>
        <p:txBody>
          <a:bodyPr wrap="square" rtlCol="0">
            <a:spAutoFit/>
          </a:bodyPr>
          <a:lstStyle/>
          <a:p>
            <a:r>
              <a:rPr lang="en-US" dirty="0"/>
              <a:t>History of HTML</a:t>
            </a:r>
          </a:p>
        </p:txBody>
      </p:sp>
      <p:graphicFrame>
        <p:nvGraphicFramePr>
          <p:cNvPr id="10" name="Table 9">
            <a:extLst>
              <a:ext uri="{FF2B5EF4-FFF2-40B4-BE49-F238E27FC236}">
                <a16:creationId xmlns:a16="http://schemas.microsoft.com/office/drawing/2014/main" xmlns="" id="{CB930C23-7C7E-414B-8944-70191D7165CF}"/>
              </a:ext>
            </a:extLst>
          </p:cNvPr>
          <p:cNvGraphicFramePr>
            <a:graphicFrameLocks noGrp="1"/>
          </p:cNvGraphicFramePr>
          <p:nvPr/>
        </p:nvGraphicFramePr>
        <p:xfrm>
          <a:off x="551570" y="4164333"/>
          <a:ext cx="4673116" cy="2143194"/>
        </p:xfrm>
        <a:graphic>
          <a:graphicData uri="http://schemas.openxmlformats.org/drawingml/2006/table">
            <a:tbl>
              <a:tblPr firstRow="1" bandRow="1"/>
              <a:tblGrid>
                <a:gridCol w="2336558">
                  <a:extLst>
                    <a:ext uri="{9D8B030D-6E8A-4147-A177-3AD203B41FA5}">
                      <a16:colId xmlns:a16="http://schemas.microsoft.com/office/drawing/2014/main" xmlns="" val="630723871"/>
                    </a:ext>
                  </a:extLst>
                </a:gridCol>
                <a:gridCol w="2336558">
                  <a:extLst>
                    <a:ext uri="{9D8B030D-6E8A-4147-A177-3AD203B41FA5}">
                      <a16:colId xmlns:a16="http://schemas.microsoft.com/office/drawing/2014/main" xmlns="" val="2044172961"/>
                    </a:ext>
                  </a:extLst>
                </a:gridCol>
              </a:tblGrid>
              <a:tr h="357199">
                <a:tc>
                  <a:txBody>
                    <a:bodyPr/>
                    <a:lstStyle>
                      <a:lvl1pPr marL="0" algn="l" defTabSz="914400" rtl="0" eaLnBrk="1" latinLnBrk="0" hangingPunct="1">
                        <a:defRPr sz="1800" b="1" kern="1200">
                          <a:solidFill>
                            <a:schemeClr val="lt1"/>
                          </a:solidFill>
                          <a:latin typeface="Segoe UI"/>
                        </a:defRPr>
                      </a:lvl1pPr>
                      <a:lvl2pPr marL="457200" algn="l" defTabSz="914400" rtl="0" eaLnBrk="1" latinLnBrk="0" hangingPunct="1">
                        <a:defRPr sz="1800" b="1" kern="1200">
                          <a:solidFill>
                            <a:schemeClr val="lt1"/>
                          </a:solidFill>
                          <a:latin typeface="Segoe UI"/>
                        </a:defRPr>
                      </a:lvl2pPr>
                      <a:lvl3pPr marL="914400" algn="l" defTabSz="914400" rtl="0" eaLnBrk="1" latinLnBrk="0" hangingPunct="1">
                        <a:defRPr sz="1800" b="1" kern="1200">
                          <a:solidFill>
                            <a:schemeClr val="lt1"/>
                          </a:solidFill>
                          <a:latin typeface="Segoe UI"/>
                        </a:defRPr>
                      </a:lvl3pPr>
                      <a:lvl4pPr marL="1371600" algn="l" defTabSz="914400" rtl="0" eaLnBrk="1" latinLnBrk="0" hangingPunct="1">
                        <a:defRPr sz="1800" b="1" kern="1200">
                          <a:solidFill>
                            <a:schemeClr val="lt1"/>
                          </a:solidFill>
                          <a:latin typeface="Segoe UI"/>
                        </a:defRPr>
                      </a:lvl4pPr>
                      <a:lvl5pPr marL="1828800" algn="l" defTabSz="914400" rtl="0" eaLnBrk="1" latinLnBrk="0" hangingPunct="1">
                        <a:defRPr sz="1800" b="1" kern="1200">
                          <a:solidFill>
                            <a:schemeClr val="lt1"/>
                          </a:solidFill>
                          <a:latin typeface="Segoe UI"/>
                        </a:defRPr>
                      </a:lvl5pPr>
                      <a:lvl6pPr marL="2286000" algn="l" defTabSz="914400" rtl="0" eaLnBrk="1" latinLnBrk="0" hangingPunct="1">
                        <a:defRPr sz="1800" b="1" kern="1200">
                          <a:solidFill>
                            <a:schemeClr val="lt1"/>
                          </a:solidFill>
                          <a:latin typeface="Segoe UI"/>
                        </a:defRPr>
                      </a:lvl6pPr>
                      <a:lvl7pPr marL="2743200" algn="l" defTabSz="914400" rtl="0" eaLnBrk="1" latinLnBrk="0" hangingPunct="1">
                        <a:defRPr sz="1800" b="1" kern="1200">
                          <a:solidFill>
                            <a:schemeClr val="lt1"/>
                          </a:solidFill>
                          <a:latin typeface="Segoe UI"/>
                        </a:defRPr>
                      </a:lvl7pPr>
                      <a:lvl8pPr marL="3200400" algn="l" defTabSz="914400" rtl="0" eaLnBrk="1" latinLnBrk="0" hangingPunct="1">
                        <a:defRPr sz="1800" b="1" kern="1200">
                          <a:solidFill>
                            <a:schemeClr val="lt1"/>
                          </a:solidFill>
                          <a:latin typeface="Segoe UI"/>
                        </a:defRPr>
                      </a:lvl8pPr>
                      <a:lvl9pPr marL="3657600" algn="l" defTabSz="914400" rtl="0" eaLnBrk="1" latinLnBrk="0" hangingPunct="1">
                        <a:defRPr sz="1800" b="1" kern="1200">
                          <a:solidFill>
                            <a:schemeClr val="lt1"/>
                          </a:solidFill>
                          <a:latin typeface="Segoe UI"/>
                        </a:defRPr>
                      </a:lvl9pPr>
                    </a:lstStyle>
                    <a:p>
                      <a:r>
                        <a:rPr lang="en-US" sz="1400" dirty="0"/>
                        <a:t>Year</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262767"/>
                    </a:solidFill>
                  </a:tcPr>
                </a:tc>
                <a:tc>
                  <a:txBody>
                    <a:bodyPr/>
                    <a:lstStyle>
                      <a:lvl1pPr marL="0" algn="l" defTabSz="914400" rtl="0" eaLnBrk="1" latinLnBrk="0" hangingPunct="1">
                        <a:defRPr sz="1800" b="1" kern="1200">
                          <a:solidFill>
                            <a:schemeClr val="lt1"/>
                          </a:solidFill>
                          <a:latin typeface="Segoe UI"/>
                        </a:defRPr>
                      </a:lvl1pPr>
                      <a:lvl2pPr marL="457200" algn="l" defTabSz="914400" rtl="0" eaLnBrk="1" latinLnBrk="0" hangingPunct="1">
                        <a:defRPr sz="1800" b="1" kern="1200">
                          <a:solidFill>
                            <a:schemeClr val="lt1"/>
                          </a:solidFill>
                          <a:latin typeface="Segoe UI"/>
                        </a:defRPr>
                      </a:lvl2pPr>
                      <a:lvl3pPr marL="914400" algn="l" defTabSz="914400" rtl="0" eaLnBrk="1" latinLnBrk="0" hangingPunct="1">
                        <a:defRPr sz="1800" b="1" kern="1200">
                          <a:solidFill>
                            <a:schemeClr val="lt1"/>
                          </a:solidFill>
                          <a:latin typeface="Segoe UI"/>
                        </a:defRPr>
                      </a:lvl3pPr>
                      <a:lvl4pPr marL="1371600" algn="l" defTabSz="914400" rtl="0" eaLnBrk="1" latinLnBrk="0" hangingPunct="1">
                        <a:defRPr sz="1800" b="1" kern="1200">
                          <a:solidFill>
                            <a:schemeClr val="lt1"/>
                          </a:solidFill>
                          <a:latin typeface="Segoe UI"/>
                        </a:defRPr>
                      </a:lvl4pPr>
                      <a:lvl5pPr marL="1828800" algn="l" defTabSz="914400" rtl="0" eaLnBrk="1" latinLnBrk="0" hangingPunct="1">
                        <a:defRPr sz="1800" b="1" kern="1200">
                          <a:solidFill>
                            <a:schemeClr val="lt1"/>
                          </a:solidFill>
                          <a:latin typeface="Segoe UI"/>
                        </a:defRPr>
                      </a:lvl5pPr>
                      <a:lvl6pPr marL="2286000" algn="l" defTabSz="914400" rtl="0" eaLnBrk="1" latinLnBrk="0" hangingPunct="1">
                        <a:defRPr sz="1800" b="1" kern="1200">
                          <a:solidFill>
                            <a:schemeClr val="lt1"/>
                          </a:solidFill>
                          <a:latin typeface="Segoe UI"/>
                        </a:defRPr>
                      </a:lvl6pPr>
                      <a:lvl7pPr marL="2743200" algn="l" defTabSz="914400" rtl="0" eaLnBrk="1" latinLnBrk="0" hangingPunct="1">
                        <a:defRPr sz="1800" b="1" kern="1200">
                          <a:solidFill>
                            <a:schemeClr val="lt1"/>
                          </a:solidFill>
                          <a:latin typeface="Segoe UI"/>
                        </a:defRPr>
                      </a:lvl7pPr>
                      <a:lvl8pPr marL="3200400" algn="l" defTabSz="914400" rtl="0" eaLnBrk="1" latinLnBrk="0" hangingPunct="1">
                        <a:defRPr sz="1800" b="1" kern="1200">
                          <a:solidFill>
                            <a:schemeClr val="lt1"/>
                          </a:solidFill>
                          <a:latin typeface="Segoe UI"/>
                        </a:defRPr>
                      </a:lvl8pPr>
                      <a:lvl9pPr marL="3657600" algn="l" defTabSz="914400" rtl="0" eaLnBrk="1" latinLnBrk="0" hangingPunct="1">
                        <a:defRPr sz="1800" b="1" kern="1200">
                          <a:solidFill>
                            <a:schemeClr val="lt1"/>
                          </a:solidFill>
                          <a:latin typeface="Segoe UI"/>
                        </a:defRPr>
                      </a:lvl9pPr>
                    </a:lstStyle>
                    <a:p>
                      <a:r>
                        <a:rPr lang="en-US" sz="1400" dirty="0"/>
                        <a:t>Version</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262767"/>
                    </a:solidFill>
                  </a:tcPr>
                </a:tc>
                <a:extLst>
                  <a:ext uri="{0D108BD9-81ED-4DB2-BD59-A6C34878D82A}">
                    <a16:rowId xmlns:a16="http://schemas.microsoft.com/office/drawing/2014/main" xmlns="" val="3921886474"/>
                  </a:ext>
                </a:extLst>
              </a:tr>
              <a:tr h="357199">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1990</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HTML</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extLst>
                  <a:ext uri="{0D108BD9-81ED-4DB2-BD59-A6C34878D82A}">
                    <a16:rowId xmlns:a16="http://schemas.microsoft.com/office/drawing/2014/main" xmlns="" val="4124832478"/>
                  </a:ext>
                </a:extLst>
              </a:tr>
              <a:tr h="357199">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1993</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2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HTML 2.0</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20000"/>
                      </a:srgbClr>
                    </a:solidFill>
                  </a:tcPr>
                </a:tc>
                <a:extLst>
                  <a:ext uri="{0D108BD9-81ED-4DB2-BD59-A6C34878D82A}">
                    <a16:rowId xmlns:a16="http://schemas.microsoft.com/office/drawing/2014/main" xmlns="" val="1638359921"/>
                  </a:ext>
                </a:extLst>
              </a:tr>
              <a:tr h="357199">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1995</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HTML 3.2</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extLst>
                  <a:ext uri="{0D108BD9-81ED-4DB2-BD59-A6C34878D82A}">
                    <a16:rowId xmlns:a16="http://schemas.microsoft.com/office/drawing/2014/main" xmlns="" val="834330396"/>
                  </a:ext>
                </a:extLst>
              </a:tr>
              <a:tr h="357199">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1999</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2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HTML4</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20000"/>
                      </a:srgbClr>
                    </a:solidFill>
                  </a:tcPr>
                </a:tc>
                <a:extLst>
                  <a:ext uri="{0D108BD9-81ED-4DB2-BD59-A6C34878D82A}">
                    <a16:rowId xmlns:a16="http://schemas.microsoft.com/office/drawing/2014/main" xmlns="" val="3946241040"/>
                  </a:ext>
                </a:extLst>
              </a:tr>
              <a:tr h="357199">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2014</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HTML5</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extLst>
                  <a:ext uri="{0D108BD9-81ED-4DB2-BD59-A6C34878D82A}">
                    <a16:rowId xmlns:a16="http://schemas.microsoft.com/office/drawing/2014/main" xmlns="" val="1551179507"/>
                  </a:ext>
                </a:extLst>
              </a:tr>
            </a:tbl>
          </a:graphicData>
        </a:graphic>
      </p:graphicFrame>
      <p:cxnSp>
        <p:nvCxnSpPr>
          <p:cNvPr id="4" name="Straight Connector 3">
            <a:extLst>
              <a:ext uri="{FF2B5EF4-FFF2-40B4-BE49-F238E27FC236}">
                <a16:creationId xmlns:a16="http://schemas.microsoft.com/office/drawing/2014/main" xmlns="" id="{D680BCF0-1B34-4865-8A16-EB8301DE2185}"/>
              </a:ext>
            </a:extLst>
          </p:cNvPr>
          <p:cNvCxnSpPr/>
          <p:nvPr/>
        </p:nvCxnSpPr>
        <p:spPr>
          <a:xfrm>
            <a:off x="5593468" y="3762043"/>
            <a:ext cx="0" cy="2837540"/>
          </a:xfrm>
          <a:prstGeom prst="line">
            <a:avLst/>
          </a:prstGeom>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xmlns="" id="{F0A493C3-C3EB-4563-9D4B-F1A73882FAD0}"/>
              </a:ext>
            </a:extLst>
          </p:cNvPr>
          <p:cNvSpPr txBox="1"/>
          <p:nvPr/>
        </p:nvSpPr>
        <p:spPr>
          <a:xfrm>
            <a:off x="5593468" y="3795001"/>
            <a:ext cx="6152320" cy="461665"/>
          </a:xfrm>
          <a:prstGeom prst="rect">
            <a:avLst/>
          </a:prstGeom>
          <a:noFill/>
        </p:spPr>
        <p:txBody>
          <a:bodyPr wrap="square">
            <a:spAutoFit/>
          </a:bodyPr>
          <a:lstStyle/>
          <a:p>
            <a:r>
              <a:rPr lang="en-US" sz="2400" dirty="0"/>
              <a:t>W3C – World Wide Web Consortium</a:t>
            </a:r>
          </a:p>
        </p:txBody>
      </p:sp>
      <p:sp>
        <p:nvSpPr>
          <p:cNvPr id="16" name="TextBox 15">
            <a:extLst>
              <a:ext uri="{FF2B5EF4-FFF2-40B4-BE49-F238E27FC236}">
                <a16:creationId xmlns:a16="http://schemas.microsoft.com/office/drawing/2014/main" xmlns="" id="{357B7704-C7F8-4E8E-A725-A6B47BEF7195}"/>
              </a:ext>
            </a:extLst>
          </p:cNvPr>
          <p:cNvSpPr txBox="1"/>
          <p:nvPr/>
        </p:nvSpPr>
        <p:spPr>
          <a:xfrm>
            <a:off x="5586707" y="4252223"/>
            <a:ext cx="6152320" cy="923330"/>
          </a:xfrm>
          <a:prstGeom prst="rect">
            <a:avLst/>
          </a:prstGeom>
          <a:noFill/>
        </p:spPr>
        <p:txBody>
          <a:bodyPr wrap="square">
            <a:spAutoFit/>
          </a:bodyPr>
          <a:lstStyle/>
          <a:p>
            <a:r>
              <a:rPr lang="en-US" sz="1800" b="1" dirty="0"/>
              <a:t>Is a organization and all the browser vendors (chrome, IE, Edge, Firefox) are part of it and comply to w3c standards</a:t>
            </a:r>
          </a:p>
          <a:p>
            <a:r>
              <a:rPr lang="en-US" sz="1800" b="1" dirty="0">
                <a:hlinkClick r:id="rId4"/>
              </a:rPr>
              <a:t>https://www.w3schools.com/</a:t>
            </a:r>
            <a:endParaRPr lang="en-US" sz="1800" b="1" dirty="0"/>
          </a:p>
        </p:txBody>
      </p:sp>
      <p:sp>
        <p:nvSpPr>
          <p:cNvPr id="18" name="Footer Placeholder 45">
            <a:extLst>
              <a:ext uri="{FF2B5EF4-FFF2-40B4-BE49-F238E27FC236}">
                <a16:creationId xmlns:a16="http://schemas.microsoft.com/office/drawing/2014/main" xmlns="" id="{C3195F88-6E10-4FD5-8D8F-592F0E77AF4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1846110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xmlns="" id="{AF93BBAF-6EE1-4591-9B30-F5586142D4FB}"/>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Some Important Points in HTML</a:t>
            </a:r>
          </a:p>
        </p:txBody>
      </p:sp>
      <p:pic>
        <p:nvPicPr>
          <p:cNvPr id="22" name="Picture 21">
            <a:extLst>
              <a:ext uri="{FF2B5EF4-FFF2-40B4-BE49-F238E27FC236}">
                <a16:creationId xmlns:a16="http://schemas.microsoft.com/office/drawing/2014/main" xmlns=""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28" name="Picture 2" descr="Html5 programming. internet website development, web application engineering, script writing. html code optimization, programmer fixing bugs. Free Vector">
            <a:extLst>
              <a:ext uri="{FF2B5EF4-FFF2-40B4-BE49-F238E27FC236}">
                <a16:creationId xmlns:a16="http://schemas.microsoft.com/office/drawing/2014/main" xmlns="" id="{843949D0-4FE8-4BB6-A326-6FD8CAE51D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2487" y="759243"/>
            <a:ext cx="5339513" cy="5339513"/>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xmlns="" id="{24152490-DEAF-4B23-9585-C2EDDC969F3C}"/>
              </a:ext>
            </a:extLst>
          </p:cNvPr>
          <p:cNvSpPr txBox="1"/>
          <p:nvPr/>
        </p:nvSpPr>
        <p:spPr>
          <a:xfrm>
            <a:off x="261764" y="896589"/>
            <a:ext cx="7402230" cy="3600986"/>
          </a:xfrm>
          <a:prstGeom prst="rect">
            <a:avLst/>
          </a:prstGeom>
          <a:noFill/>
        </p:spPr>
        <p:txBody>
          <a:bodyPr wrap="square" rtlCol="0">
            <a:spAutoFit/>
          </a:bodyPr>
          <a:lstStyle/>
          <a:p>
            <a:pPr marL="342900" indent="-342900">
              <a:buFont typeface="Wingdings" panose="05000000000000000000" pitchFamily="2" charset="2"/>
              <a:buChar char="Ø"/>
            </a:pPr>
            <a:r>
              <a:rPr lang="en-US" sz="1900" dirty="0"/>
              <a:t>HTML pages contains a header and a body, the body is what user sees.</a:t>
            </a:r>
          </a:p>
          <a:p>
            <a:pPr marL="342900" indent="-342900">
              <a:buFont typeface="Wingdings" panose="05000000000000000000" pitchFamily="2" charset="2"/>
              <a:buChar char="Ø"/>
            </a:pPr>
            <a:r>
              <a:rPr lang="en-US" sz="1900" dirty="0"/>
              <a:t>HTML is a tree data structure</a:t>
            </a:r>
          </a:p>
          <a:p>
            <a:pPr marL="342900" indent="-342900">
              <a:buFont typeface="Wingdings" panose="05000000000000000000" pitchFamily="2" charset="2"/>
              <a:buChar char="Ø"/>
            </a:pPr>
            <a:r>
              <a:rPr lang="en-US" sz="1900" dirty="0"/>
              <a:t>Each HTML element is called tag, we will have starting and ending tags.</a:t>
            </a:r>
          </a:p>
          <a:p>
            <a:pPr marL="342900" indent="-342900">
              <a:buFont typeface="Wingdings" panose="05000000000000000000" pitchFamily="2" charset="2"/>
              <a:buChar char="Ø"/>
            </a:pPr>
            <a:r>
              <a:rPr lang="en-US" sz="1900" dirty="0"/>
              <a:t>Syntax</a:t>
            </a:r>
          </a:p>
          <a:p>
            <a:pPr marL="800100" lvl="1" indent="-342900">
              <a:buFont typeface="Wingdings" panose="05000000000000000000" pitchFamily="2" charset="2"/>
              <a:buChar char="Ø"/>
            </a:pPr>
            <a:r>
              <a:rPr lang="en-US" sz="1900" dirty="0"/>
              <a:t>&lt;tagName property=“value”&gt;Content&lt;/tagName&gt;</a:t>
            </a:r>
          </a:p>
          <a:p>
            <a:pPr marL="342900" indent="-342900">
              <a:buFont typeface="Wingdings" panose="05000000000000000000" pitchFamily="2" charset="2"/>
              <a:buChar char="Ø"/>
            </a:pPr>
            <a:r>
              <a:rPr lang="en-US" sz="1900" dirty="0"/>
              <a:t>HTML is not a programming language, it’s a markup language.</a:t>
            </a:r>
          </a:p>
          <a:p>
            <a:pPr marL="342900" indent="-342900">
              <a:buFont typeface="Wingdings" panose="05000000000000000000" pitchFamily="2" charset="2"/>
              <a:buChar char="Ø"/>
            </a:pPr>
            <a:r>
              <a:rPr lang="en-US" sz="1900" dirty="0"/>
              <a:t>When we test HTML page in Browser, the generated tree data Structure is known as DOM – Document Object Model.</a:t>
            </a:r>
          </a:p>
          <a:p>
            <a:pPr marL="342900" indent="-342900">
              <a:buFont typeface="Wingdings" panose="05000000000000000000" pitchFamily="2" charset="2"/>
              <a:buChar char="Ø"/>
            </a:pPr>
            <a:r>
              <a:rPr lang="en-US" sz="1900" dirty="0"/>
              <a:t>We can excess the HTML Documentation at </a:t>
            </a:r>
            <a:r>
              <a:rPr lang="en-US" sz="1900" dirty="0">
                <a:hlinkClick r:id="rId4"/>
              </a:rPr>
              <a:t>https://www.w3schools.com/</a:t>
            </a:r>
            <a:endParaRPr lang="en-US" sz="1900" dirty="0"/>
          </a:p>
        </p:txBody>
      </p:sp>
      <p:sp>
        <p:nvSpPr>
          <p:cNvPr id="9" name="Footer Placeholder 45">
            <a:extLst>
              <a:ext uri="{FF2B5EF4-FFF2-40B4-BE49-F238E27FC236}">
                <a16:creationId xmlns:a16="http://schemas.microsoft.com/office/drawing/2014/main" xmlns="" id="{C6620CC7-98E0-4ECC-AE91-BD2B14623D8A}"/>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9460335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xmlns="" id="{AF93BBAF-6EE1-4591-9B30-F5586142D4FB}"/>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Structure of the HTML</a:t>
            </a:r>
          </a:p>
        </p:txBody>
      </p:sp>
      <p:pic>
        <p:nvPicPr>
          <p:cNvPr id="22" name="Picture 21">
            <a:extLst>
              <a:ext uri="{FF2B5EF4-FFF2-40B4-BE49-F238E27FC236}">
                <a16:creationId xmlns:a16="http://schemas.microsoft.com/office/drawing/2014/main" xmlns=""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grpSp>
        <p:nvGrpSpPr>
          <p:cNvPr id="23" name="Group 22">
            <a:extLst>
              <a:ext uri="{FF2B5EF4-FFF2-40B4-BE49-F238E27FC236}">
                <a16:creationId xmlns:a16="http://schemas.microsoft.com/office/drawing/2014/main" xmlns="" id="{DB7B9A9C-5D35-4997-B88B-5B19B2983943}"/>
              </a:ext>
            </a:extLst>
          </p:cNvPr>
          <p:cNvGrpSpPr/>
          <p:nvPr/>
        </p:nvGrpSpPr>
        <p:grpSpPr>
          <a:xfrm>
            <a:off x="261764" y="899721"/>
            <a:ext cx="10189231" cy="3139321"/>
            <a:chOff x="261764" y="899721"/>
            <a:chExt cx="10189231" cy="3139321"/>
          </a:xfrm>
        </p:grpSpPr>
        <p:sp>
          <p:nvSpPr>
            <p:cNvPr id="8" name="TextBox 7">
              <a:extLst>
                <a:ext uri="{FF2B5EF4-FFF2-40B4-BE49-F238E27FC236}">
                  <a16:creationId xmlns:a16="http://schemas.microsoft.com/office/drawing/2014/main" xmlns="" id="{EFF19669-43E1-481C-A1DD-43AAFBE582EB}"/>
                </a:ext>
              </a:extLst>
            </p:cNvPr>
            <p:cNvSpPr txBox="1"/>
            <p:nvPr/>
          </p:nvSpPr>
          <p:spPr>
            <a:xfrm>
              <a:off x="261764" y="899721"/>
              <a:ext cx="2481436" cy="3139321"/>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Consolas" panose="020B0609020204030204" pitchFamily="49" charset="0"/>
                </a:rPr>
                <a:t>&lt;</a:t>
              </a:r>
              <a:r>
                <a:rPr kumimoji="0" lang="en-US" altLang="en-US" sz="1800" b="1" i="0" u="none" strike="noStrike" cap="none" normalizeH="0" baseline="0" dirty="0">
                  <a:ln>
                    <a:noFill/>
                  </a:ln>
                  <a:solidFill>
                    <a:srgbClr val="006699"/>
                  </a:solidFill>
                  <a:effectLst/>
                  <a:latin typeface="Consolas" panose="020B0609020204030204" pitchFamily="49" charset="0"/>
                </a:rPr>
                <a:t>html</a:t>
              </a:r>
              <a:r>
                <a:rPr kumimoji="0" lang="en-US" altLang="en-US" sz="1800" b="0" i="0" u="none" strike="noStrike" cap="none" normalizeH="0" baseline="0" dirty="0">
                  <a:ln>
                    <a:noFill/>
                  </a:ln>
                  <a:solidFill>
                    <a:srgbClr val="000000"/>
                  </a:solidFill>
                  <a:effectLst/>
                  <a:latin typeface="Consolas" panose="020B0609020204030204" pitchFamily="49" charset="0"/>
                </a:rPr>
                <a:t>&gt;</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73239"/>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&lt;</a:t>
              </a:r>
              <a:r>
                <a:rPr kumimoji="0" lang="en-US" altLang="en-US" sz="1800" b="1" i="0" u="none" strike="noStrike" cap="none" normalizeH="0" baseline="0" dirty="0">
                  <a:ln>
                    <a:noFill/>
                  </a:ln>
                  <a:solidFill>
                    <a:srgbClr val="006699"/>
                  </a:solidFill>
                  <a:effectLst/>
                  <a:latin typeface="Consolas" panose="020B0609020204030204" pitchFamily="49" charset="0"/>
                </a:rPr>
                <a:t>head</a:t>
              </a:r>
              <a:r>
                <a:rPr kumimoji="0" lang="en-US" altLang="en-US" sz="1800" b="0" i="0" u="none" strike="noStrike" cap="none" normalizeH="0" baseline="0" dirty="0">
                  <a:ln>
                    <a:noFill/>
                  </a:ln>
                  <a:solidFill>
                    <a:srgbClr val="000000"/>
                  </a:solidFill>
                  <a:effectLst/>
                  <a:latin typeface="Consolas" panose="020B0609020204030204" pitchFamily="49" charset="0"/>
                </a:rPr>
                <a:t>&gt;</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73239"/>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&lt;</a:t>
              </a:r>
              <a:r>
                <a:rPr kumimoji="0" lang="en-US" altLang="en-US" sz="1800" b="1" i="0" u="none" strike="noStrike" cap="none" normalizeH="0" baseline="0" dirty="0">
                  <a:ln>
                    <a:noFill/>
                  </a:ln>
                  <a:solidFill>
                    <a:srgbClr val="006699"/>
                  </a:solidFill>
                  <a:effectLst/>
                  <a:latin typeface="Consolas" panose="020B0609020204030204" pitchFamily="49" charset="0"/>
                </a:rPr>
                <a:t>title</a:t>
              </a:r>
              <a:r>
                <a:rPr kumimoji="0" lang="en-US" altLang="en-US" sz="1800" b="0" i="0" u="none" strike="noStrike" cap="none" normalizeH="0" baseline="0" dirty="0">
                  <a:ln>
                    <a:noFill/>
                  </a:ln>
                  <a:solidFill>
                    <a:srgbClr val="000000"/>
                  </a:solidFill>
                  <a:effectLst/>
                  <a:latin typeface="Consolas" panose="020B0609020204030204" pitchFamily="49" charset="0"/>
                </a:rPr>
                <a:t>&gt;</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73239"/>
                  </a:solidFill>
                  <a:effectLst/>
                  <a:latin typeface="Consolas" panose="020B0609020204030204" pitchFamily="49" charset="0"/>
                </a:rPr>
                <a:t>             </a:t>
              </a:r>
              <a:r>
                <a:rPr kumimoji="0" lang="en-US" altLang="en-US" sz="1100" b="0" i="0" u="none" strike="noStrike" cap="none" normalizeH="0" baseline="0" dirty="0">
                  <a:ln>
                    <a:noFill/>
                  </a:ln>
                  <a:solidFill>
                    <a:srgbClr val="273239"/>
                  </a:solidFill>
                  <a:effectLst/>
                  <a:latin typeface="Consolas" panose="020B0609020204030204" pitchFamily="49" charset="0"/>
                </a:rPr>
                <a:t> </a:t>
              </a:r>
              <a:endParaRPr kumimoji="0" lang="en-US" altLang="en-US" sz="3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73239"/>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&lt;/</a:t>
              </a:r>
              <a:r>
                <a:rPr kumimoji="0" lang="en-US" altLang="en-US" sz="1800" b="1" i="0" u="none" strike="noStrike" cap="none" normalizeH="0" baseline="0" dirty="0">
                  <a:ln>
                    <a:noFill/>
                  </a:ln>
                  <a:solidFill>
                    <a:srgbClr val="006699"/>
                  </a:solidFill>
                  <a:effectLst/>
                  <a:latin typeface="Consolas" panose="020B0609020204030204" pitchFamily="49" charset="0"/>
                </a:rPr>
                <a:t>title</a:t>
              </a:r>
              <a:r>
                <a:rPr kumimoji="0" lang="en-US" altLang="en-US" sz="1800" b="0" i="0" u="none" strike="noStrike" cap="none" normalizeH="0" baseline="0" dirty="0">
                  <a:ln>
                    <a:noFill/>
                  </a:ln>
                  <a:solidFill>
                    <a:srgbClr val="000000"/>
                  </a:solidFill>
                  <a:effectLst/>
                  <a:latin typeface="Consolas" panose="020B0609020204030204" pitchFamily="49" charset="0"/>
                </a:rPr>
                <a:t>&gt;</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73239"/>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&lt;/</a:t>
              </a:r>
              <a:r>
                <a:rPr kumimoji="0" lang="en-US" altLang="en-US" sz="1800" b="1" i="0" u="none" strike="noStrike" cap="none" normalizeH="0" baseline="0" dirty="0">
                  <a:ln>
                    <a:noFill/>
                  </a:ln>
                  <a:solidFill>
                    <a:srgbClr val="006699"/>
                  </a:solidFill>
                  <a:effectLst/>
                  <a:latin typeface="Consolas" panose="020B0609020204030204" pitchFamily="49" charset="0"/>
                </a:rPr>
                <a:t>head</a:t>
              </a:r>
              <a:r>
                <a:rPr kumimoji="0" lang="en-US" altLang="en-US" sz="1800" b="0" i="0" u="none" strike="noStrike" cap="none" normalizeH="0" baseline="0" dirty="0">
                  <a:ln>
                    <a:noFill/>
                  </a:ln>
                  <a:solidFill>
                    <a:srgbClr val="000000"/>
                  </a:solidFill>
                  <a:effectLst/>
                  <a:latin typeface="Consolas" panose="020B0609020204030204" pitchFamily="49" charset="0"/>
                </a:rPr>
                <a:t>&gt;</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73239"/>
                  </a:solidFill>
                  <a:effectLst/>
                  <a:latin typeface="Consolas" panose="020B0609020204030204" pitchFamily="49" charset="0"/>
                </a:rPr>
                <a:t>     </a:t>
              </a:r>
              <a:r>
                <a:rPr kumimoji="0" lang="en-US" altLang="en-US" sz="1100" b="0" i="0" u="none" strike="noStrike" cap="none" normalizeH="0" baseline="0" dirty="0">
                  <a:ln>
                    <a:noFill/>
                  </a:ln>
                  <a:solidFill>
                    <a:srgbClr val="273239"/>
                  </a:solidFill>
                  <a:effectLst/>
                  <a:latin typeface="Consolas" panose="020B0609020204030204" pitchFamily="49" charset="0"/>
                </a:rPr>
                <a:t> </a:t>
              </a:r>
              <a:endParaRPr kumimoji="0" lang="en-US" altLang="en-US" sz="3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73239"/>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&lt;</a:t>
              </a:r>
              <a:r>
                <a:rPr kumimoji="0" lang="en-US" altLang="en-US" sz="1800" b="1" i="0" u="none" strike="noStrike" cap="none" normalizeH="0" baseline="0" dirty="0">
                  <a:ln>
                    <a:noFill/>
                  </a:ln>
                  <a:solidFill>
                    <a:srgbClr val="006699"/>
                  </a:solidFill>
                  <a:effectLst/>
                  <a:latin typeface="Consolas" panose="020B0609020204030204" pitchFamily="49" charset="0"/>
                </a:rPr>
                <a:t>body</a:t>
              </a:r>
              <a:r>
                <a:rPr kumimoji="0" lang="en-US" altLang="en-US" sz="1800" b="0" i="0" u="none" strike="noStrike" cap="none" normalizeH="0" baseline="0" dirty="0">
                  <a:ln>
                    <a:noFill/>
                  </a:ln>
                  <a:solidFill>
                    <a:srgbClr val="000000"/>
                  </a:solidFill>
                  <a:effectLst/>
                  <a:latin typeface="Consolas" panose="020B0609020204030204" pitchFamily="49" charset="0"/>
                </a:rPr>
                <a:t>&gt;</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73239"/>
                  </a:solidFill>
                  <a:effectLst/>
                  <a:latin typeface="Consolas" panose="020B0609020204030204" pitchFamily="49" charset="0"/>
                </a:rPr>
                <a:t>         </a:t>
              </a:r>
              <a:r>
                <a:rPr kumimoji="0" lang="en-US" altLang="en-US" sz="1100" b="0" i="0" u="none" strike="noStrike" cap="none" normalizeH="0" baseline="0" dirty="0">
                  <a:ln>
                    <a:noFill/>
                  </a:ln>
                  <a:solidFill>
                    <a:srgbClr val="273239"/>
                  </a:solidFill>
                  <a:effectLst/>
                  <a:latin typeface="Consolas" panose="020B0609020204030204" pitchFamily="49" charset="0"/>
                </a:rPr>
                <a:t> </a:t>
              </a:r>
              <a:endParaRPr kumimoji="0" lang="en-US" altLang="en-US" sz="3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73239"/>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&lt;/</a:t>
              </a:r>
              <a:r>
                <a:rPr kumimoji="0" lang="en-US" altLang="en-US" sz="1800" b="1" i="0" u="none" strike="noStrike" cap="none" normalizeH="0" baseline="0" dirty="0">
                  <a:ln>
                    <a:noFill/>
                  </a:ln>
                  <a:solidFill>
                    <a:srgbClr val="006699"/>
                  </a:solidFill>
                  <a:effectLst/>
                  <a:latin typeface="Consolas" panose="020B0609020204030204" pitchFamily="49" charset="0"/>
                </a:rPr>
                <a:t>body</a:t>
              </a:r>
              <a:r>
                <a:rPr kumimoji="0" lang="en-US" altLang="en-US" sz="1800" b="0" i="0" u="none" strike="noStrike" cap="none" normalizeH="0" baseline="0" dirty="0">
                  <a:ln>
                    <a:noFill/>
                  </a:ln>
                  <a:solidFill>
                    <a:srgbClr val="000000"/>
                  </a:solidFill>
                  <a:effectLst/>
                  <a:latin typeface="Consolas" panose="020B0609020204030204" pitchFamily="49" charset="0"/>
                </a:rPr>
                <a:t>&gt;</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Consolas" panose="020B0609020204030204" pitchFamily="49" charset="0"/>
                </a:rPr>
                <a:t>&lt;/</a:t>
              </a:r>
              <a:r>
                <a:rPr kumimoji="0" lang="en-US" altLang="en-US" sz="1800" b="1" i="0" u="none" strike="noStrike" cap="none" normalizeH="0" baseline="0" dirty="0">
                  <a:ln>
                    <a:noFill/>
                  </a:ln>
                  <a:solidFill>
                    <a:srgbClr val="006699"/>
                  </a:solidFill>
                  <a:effectLst/>
                  <a:latin typeface="Consolas" panose="020B0609020204030204" pitchFamily="49" charset="0"/>
                </a:rPr>
                <a:t>html</a:t>
              </a:r>
              <a:r>
                <a:rPr kumimoji="0" lang="en-US" altLang="en-US" sz="1800" b="0" i="0" u="none" strike="noStrike" cap="none" normalizeH="0" baseline="0" dirty="0">
                  <a:ln>
                    <a:noFill/>
                  </a:ln>
                  <a:solidFill>
                    <a:srgbClr val="000000"/>
                  </a:solidFill>
                  <a:effectLst/>
                  <a:latin typeface="Consolas" panose="020B0609020204030204" pitchFamily="49" charset="0"/>
                </a:rPr>
                <a:t>&gt;</a:t>
              </a:r>
              <a:endParaRPr lang="en-US" dirty="0"/>
            </a:p>
          </p:txBody>
        </p:sp>
        <p:cxnSp>
          <p:nvCxnSpPr>
            <p:cNvPr id="6" name="Straight Arrow Connector 5">
              <a:extLst>
                <a:ext uri="{FF2B5EF4-FFF2-40B4-BE49-F238E27FC236}">
                  <a16:creationId xmlns:a16="http://schemas.microsoft.com/office/drawing/2014/main" xmlns="" id="{1B84C544-6ECC-4A87-A5BE-7B44F75F671C}"/>
                </a:ext>
              </a:extLst>
            </p:cNvPr>
            <p:cNvCxnSpPr/>
            <p:nvPr/>
          </p:nvCxnSpPr>
          <p:spPr>
            <a:xfrm>
              <a:off x="1133061" y="1093304"/>
              <a:ext cx="3220278"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xmlns="" id="{C607A856-AC09-4FCF-83D9-F5F5F45275B0}"/>
                </a:ext>
              </a:extLst>
            </p:cNvPr>
            <p:cNvSpPr txBox="1"/>
            <p:nvPr/>
          </p:nvSpPr>
          <p:spPr>
            <a:xfrm>
              <a:off x="4353339" y="908638"/>
              <a:ext cx="6097656" cy="369332"/>
            </a:xfrm>
            <a:prstGeom prst="rect">
              <a:avLst/>
            </a:prstGeom>
            <a:noFill/>
          </p:spPr>
          <p:txBody>
            <a:bodyPr wrap="square">
              <a:spAutoFit/>
            </a:bodyPr>
            <a:lstStyle/>
            <a:p>
              <a:r>
                <a:rPr lang="en-US" b="0" i="0" dirty="0">
                  <a:solidFill>
                    <a:srgbClr val="273239"/>
                  </a:solidFill>
                  <a:effectLst/>
                  <a:latin typeface="urw-din"/>
                </a:rPr>
                <a:t>This is called HTML root element and used to wrap all the code.</a:t>
              </a:r>
            </a:p>
          </p:txBody>
        </p:sp>
        <p:sp>
          <p:nvSpPr>
            <p:cNvPr id="15" name="TextBox 14">
              <a:extLst>
                <a:ext uri="{FF2B5EF4-FFF2-40B4-BE49-F238E27FC236}">
                  <a16:creationId xmlns:a16="http://schemas.microsoft.com/office/drawing/2014/main" xmlns="" id="{02B00EA1-29FF-41BA-A162-B45DAE983EEB}"/>
                </a:ext>
              </a:extLst>
            </p:cNvPr>
            <p:cNvSpPr txBox="1"/>
            <p:nvPr/>
          </p:nvSpPr>
          <p:spPr>
            <a:xfrm>
              <a:off x="4353339" y="1462636"/>
              <a:ext cx="6097656" cy="646331"/>
            </a:xfrm>
            <a:prstGeom prst="rect">
              <a:avLst/>
            </a:prstGeom>
            <a:noFill/>
          </p:spPr>
          <p:txBody>
            <a:bodyPr wrap="square">
              <a:spAutoFit/>
            </a:bodyPr>
            <a:lstStyle/>
            <a:p>
              <a:r>
                <a:rPr lang="en-US" b="0" i="0" dirty="0">
                  <a:solidFill>
                    <a:srgbClr val="273239"/>
                  </a:solidFill>
                  <a:effectLst/>
                  <a:latin typeface="urw-din"/>
                </a:rPr>
                <a:t>This contains the information about the HTML document. For Example, Title of the page, version of HTML, Meta Data etc.</a:t>
              </a:r>
            </a:p>
          </p:txBody>
        </p:sp>
        <p:cxnSp>
          <p:nvCxnSpPr>
            <p:cNvPr id="14" name="Connector: Elbow 13">
              <a:extLst>
                <a:ext uri="{FF2B5EF4-FFF2-40B4-BE49-F238E27FC236}">
                  <a16:creationId xmlns:a16="http://schemas.microsoft.com/office/drawing/2014/main" xmlns="" id="{D2D89AAA-6E33-4E70-9752-93F1FB854A67}"/>
                </a:ext>
              </a:extLst>
            </p:cNvPr>
            <p:cNvCxnSpPr>
              <a:cxnSpLocks/>
            </p:cNvCxnSpPr>
            <p:nvPr/>
          </p:nvCxnSpPr>
          <p:spPr>
            <a:xfrm>
              <a:off x="1659835" y="1359131"/>
              <a:ext cx="2693504" cy="263660"/>
            </a:xfrm>
            <a:prstGeom prst="bentConnector3">
              <a:avLst/>
            </a:prstGeom>
            <a:ln>
              <a:tailEnd type="triangle"/>
            </a:ln>
          </p:spPr>
          <p:style>
            <a:lnRef idx="3">
              <a:schemeClr val="accent5"/>
            </a:lnRef>
            <a:fillRef idx="0">
              <a:schemeClr val="accent5"/>
            </a:fillRef>
            <a:effectRef idx="2">
              <a:schemeClr val="accent5"/>
            </a:effectRef>
            <a:fontRef idx="minor">
              <a:schemeClr val="tx1"/>
            </a:fontRef>
          </p:style>
        </p:cxnSp>
        <p:sp>
          <p:nvSpPr>
            <p:cNvPr id="21" name="TextBox 20">
              <a:extLst>
                <a:ext uri="{FF2B5EF4-FFF2-40B4-BE49-F238E27FC236}">
                  <a16:creationId xmlns:a16="http://schemas.microsoft.com/office/drawing/2014/main" xmlns="" id="{81971EBE-D9FB-4EE7-9556-CA04A49F29E8}"/>
                </a:ext>
              </a:extLst>
            </p:cNvPr>
            <p:cNvSpPr txBox="1"/>
            <p:nvPr/>
          </p:nvSpPr>
          <p:spPr>
            <a:xfrm>
              <a:off x="4353339" y="2299856"/>
              <a:ext cx="6097656" cy="369332"/>
            </a:xfrm>
            <a:prstGeom prst="rect">
              <a:avLst/>
            </a:prstGeom>
            <a:noFill/>
          </p:spPr>
          <p:txBody>
            <a:bodyPr wrap="square">
              <a:spAutoFit/>
            </a:bodyPr>
            <a:lstStyle/>
            <a:p>
              <a:r>
                <a:rPr lang="en-US" b="0" i="0" dirty="0">
                  <a:solidFill>
                    <a:srgbClr val="273239"/>
                  </a:solidFill>
                  <a:effectLst/>
                  <a:latin typeface="urw-din"/>
                </a:rPr>
                <a:t>This contains everything you want to display on the Web Page.</a:t>
              </a:r>
              <a:endParaRPr lang="en-US" dirty="0"/>
            </a:p>
          </p:txBody>
        </p:sp>
        <p:cxnSp>
          <p:nvCxnSpPr>
            <p:cNvPr id="19" name="Connector: Elbow 18">
              <a:extLst>
                <a:ext uri="{FF2B5EF4-FFF2-40B4-BE49-F238E27FC236}">
                  <a16:creationId xmlns:a16="http://schemas.microsoft.com/office/drawing/2014/main" xmlns="" id="{51236C4F-4B7C-4F7B-A25B-E62DDC7ACA06}"/>
                </a:ext>
              </a:extLst>
            </p:cNvPr>
            <p:cNvCxnSpPr>
              <a:endCxn id="21" idx="1"/>
            </p:cNvCxnSpPr>
            <p:nvPr/>
          </p:nvCxnSpPr>
          <p:spPr>
            <a:xfrm flipV="1">
              <a:off x="1659835" y="2484522"/>
              <a:ext cx="2693504" cy="527035"/>
            </a:xfrm>
            <a:prstGeom prst="bentConnector3">
              <a:avLst/>
            </a:prstGeom>
            <a:ln>
              <a:tailEnd type="triangle"/>
            </a:ln>
          </p:spPr>
          <p:style>
            <a:lnRef idx="3">
              <a:schemeClr val="accent6"/>
            </a:lnRef>
            <a:fillRef idx="0">
              <a:schemeClr val="accent6"/>
            </a:fillRef>
            <a:effectRef idx="2">
              <a:schemeClr val="accent6"/>
            </a:effectRef>
            <a:fontRef idx="minor">
              <a:schemeClr val="tx1"/>
            </a:fontRef>
          </p:style>
        </p:cxnSp>
      </p:grpSp>
      <p:sp>
        <p:nvSpPr>
          <p:cNvPr id="25" name="TextBox 24">
            <a:extLst>
              <a:ext uri="{FF2B5EF4-FFF2-40B4-BE49-F238E27FC236}">
                <a16:creationId xmlns:a16="http://schemas.microsoft.com/office/drawing/2014/main" xmlns="" id="{4F442C11-413B-4F01-AFBE-EB9ADA90267B}"/>
              </a:ext>
            </a:extLst>
          </p:cNvPr>
          <p:cNvSpPr txBox="1"/>
          <p:nvPr/>
        </p:nvSpPr>
        <p:spPr>
          <a:xfrm>
            <a:off x="261764" y="4232625"/>
            <a:ext cx="11207993" cy="2308324"/>
          </a:xfrm>
          <a:prstGeom prst="rect">
            <a:avLst/>
          </a:prstGeom>
          <a:noFill/>
        </p:spPr>
        <p:txBody>
          <a:bodyPr wrap="square">
            <a:spAutoFit/>
          </a:bodyPr>
          <a:lstStyle/>
          <a:p>
            <a:pPr fontAlgn="base"/>
            <a:r>
              <a:rPr lang="en-US" b="1" i="0" dirty="0">
                <a:solidFill>
                  <a:srgbClr val="273239"/>
                </a:solidFill>
                <a:effectLst/>
                <a:latin typeface="urw-din"/>
              </a:rPr>
              <a:t>&lt;html&gt;:</a:t>
            </a:r>
            <a:r>
              <a:rPr lang="en-US" b="0" i="0" dirty="0">
                <a:solidFill>
                  <a:srgbClr val="273239"/>
                </a:solidFill>
                <a:effectLst/>
                <a:latin typeface="urw-din"/>
              </a:rPr>
              <a:t> This is called HTML root element and used to wrap all the code.</a:t>
            </a:r>
          </a:p>
          <a:p>
            <a:pPr fontAlgn="base"/>
            <a:r>
              <a:rPr lang="en-US" b="0" i="0" dirty="0">
                <a:solidFill>
                  <a:srgbClr val="273239"/>
                </a:solidFill>
                <a:effectLst/>
                <a:latin typeface="urw-din"/>
              </a:rPr>
              <a:t/>
            </a:r>
            <a:br>
              <a:rPr lang="en-US" b="0" i="0" dirty="0">
                <a:solidFill>
                  <a:srgbClr val="273239"/>
                </a:solidFill>
                <a:effectLst/>
                <a:latin typeface="urw-din"/>
              </a:rPr>
            </a:br>
            <a:r>
              <a:rPr lang="en-US" b="1" i="0" dirty="0">
                <a:solidFill>
                  <a:srgbClr val="273239"/>
                </a:solidFill>
                <a:effectLst/>
                <a:latin typeface="urw-din"/>
              </a:rPr>
              <a:t>&lt;head&gt;:</a:t>
            </a:r>
            <a:r>
              <a:rPr lang="en-US" b="0" i="0" dirty="0">
                <a:solidFill>
                  <a:srgbClr val="273239"/>
                </a:solidFill>
                <a:effectLst/>
                <a:latin typeface="urw-din"/>
              </a:rPr>
              <a:t> Head tag contains metadata, title, page CSS etc. All the HTML elements that can be used inside the &lt;head&gt; element 	are: </a:t>
            </a:r>
            <a:br>
              <a:rPr lang="en-US" b="0" i="0" dirty="0">
                <a:solidFill>
                  <a:srgbClr val="273239"/>
                </a:solidFill>
                <a:effectLst/>
                <a:latin typeface="urw-din"/>
              </a:rPr>
            </a:br>
            <a:r>
              <a:rPr lang="en-US" b="0" i="0" dirty="0">
                <a:solidFill>
                  <a:srgbClr val="273239"/>
                </a:solidFill>
                <a:effectLst/>
                <a:latin typeface="urw-din"/>
              </a:rPr>
              <a:t> 	&lt;style&gt;, &lt;title&gt;, &lt;base&gt;, &lt;</a:t>
            </a:r>
            <a:r>
              <a:rPr lang="en-US" b="0" i="0" dirty="0" err="1">
                <a:solidFill>
                  <a:srgbClr val="273239"/>
                </a:solidFill>
                <a:effectLst/>
                <a:latin typeface="urw-din"/>
              </a:rPr>
              <a:t>noscript</a:t>
            </a:r>
            <a:r>
              <a:rPr lang="en-US" b="0" i="0" dirty="0">
                <a:solidFill>
                  <a:srgbClr val="273239"/>
                </a:solidFill>
                <a:effectLst/>
                <a:latin typeface="urw-din"/>
              </a:rPr>
              <a:t>&gt;, &lt;script&gt;, &lt;meta&gt;</a:t>
            </a:r>
          </a:p>
          <a:p>
            <a:pPr fontAlgn="base"/>
            <a:endParaRPr lang="en-US" b="0" i="0" dirty="0">
              <a:solidFill>
                <a:srgbClr val="273239"/>
              </a:solidFill>
              <a:effectLst/>
              <a:latin typeface="urw-din"/>
            </a:endParaRPr>
          </a:p>
          <a:p>
            <a:pPr fontAlgn="base"/>
            <a:r>
              <a:rPr lang="en-US" b="1" i="0" dirty="0">
                <a:solidFill>
                  <a:srgbClr val="273239"/>
                </a:solidFill>
                <a:effectLst/>
                <a:latin typeface="urw-din"/>
              </a:rPr>
              <a:t>&lt;body&gt;:</a:t>
            </a:r>
            <a:r>
              <a:rPr lang="en-US" b="0" i="0" dirty="0">
                <a:solidFill>
                  <a:srgbClr val="273239"/>
                </a:solidFill>
                <a:effectLst/>
                <a:latin typeface="urw-din"/>
              </a:rPr>
              <a:t> Body tag is used to enclose all the data which a web page has from texts to links. All the content that you see rendered in the browser is contained within this element. </a:t>
            </a:r>
          </a:p>
        </p:txBody>
      </p:sp>
      <p:sp>
        <p:nvSpPr>
          <p:cNvPr id="26" name="Footer Placeholder 45">
            <a:extLst>
              <a:ext uri="{FF2B5EF4-FFF2-40B4-BE49-F238E27FC236}">
                <a16:creationId xmlns:a16="http://schemas.microsoft.com/office/drawing/2014/main" xmlns="" id="{14A4A898-C9F6-49C9-A113-4AF638CEE45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41227148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33AD054B-075C-42B8-8D63-FFEAAA58EBE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62" name="Title 3">
            <a:extLst>
              <a:ext uri="{FF2B5EF4-FFF2-40B4-BE49-F238E27FC236}">
                <a16:creationId xmlns:a16="http://schemas.microsoft.com/office/drawing/2014/main" xmlns="" id="{690FA5FF-16F0-4864-87FB-D48F9E88EB03}"/>
              </a:ext>
            </a:extLst>
          </p:cNvPr>
          <p:cNvSpPr txBox="1">
            <a:spLocks/>
          </p:cNvSpPr>
          <p:nvPr/>
        </p:nvSpPr>
        <p:spPr>
          <a:xfrm>
            <a:off x="261763" y="188640"/>
            <a:ext cx="10663411"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Creating First Program In HTML</a:t>
            </a:r>
          </a:p>
        </p:txBody>
      </p:sp>
      <p:sp>
        <p:nvSpPr>
          <p:cNvPr id="98" name="TextBox 97">
            <a:extLst>
              <a:ext uri="{FF2B5EF4-FFF2-40B4-BE49-F238E27FC236}">
                <a16:creationId xmlns:a16="http://schemas.microsoft.com/office/drawing/2014/main" xmlns="" id="{C7050AB1-9AB9-482A-B0CE-2D2BDB4A2604}"/>
              </a:ext>
            </a:extLst>
          </p:cNvPr>
          <p:cNvSpPr txBox="1"/>
          <p:nvPr/>
        </p:nvSpPr>
        <p:spPr>
          <a:xfrm>
            <a:off x="852892" y="1842237"/>
            <a:ext cx="10267690" cy="1477328"/>
          </a:xfrm>
          <a:prstGeom prst="rect">
            <a:avLst/>
          </a:prstGeom>
          <a:noFill/>
        </p:spPr>
        <p:txBody>
          <a:bodyPr wrap="square" rtlCol="0">
            <a:spAutoFit/>
          </a:bodyPr>
          <a:lstStyle/>
          <a:p>
            <a:r>
              <a:rPr lang="en-US" b="0" dirty="0">
                <a:solidFill>
                  <a:srgbClr val="800000"/>
                </a:solidFill>
                <a:effectLst/>
                <a:latin typeface="Consolas" panose="020B0609020204030204" pitchFamily="49" charset="0"/>
              </a:rPr>
              <a:t>&lt;html&gt;</a:t>
            </a:r>
          </a:p>
          <a:p>
            <a:r>
              <a:rPr lang="en-US" b="0" dirty="0">
                <a:solidFill>
                  <a:srgbClr val="800000"/>
                </a:solidFill>
                <a:effectLst/>
                <a:latin typeface="Consolas" panose="020B0609020204030204" pitchFamily="49" charset="0"/>
              </a:rPr>
              <a:t>    &lt;body&gt;</a:t>
            </a:r>
          </a:p>
          <a:p>
            <a:r>
              <a:rPr lang="en-US" b="0" dirty="0">
                <a:solidFill>
                  <a:srgbClr val="800000"/>
                </a:solidFill>
                <a:effectLst/>
                <a:latin typeface="Consolas" panose="020B0609020204030204" pitchFamily="49" charset="0"/>
              </a:rPr>
              <a:t>        &lt;button type="button" onclick="alert('Hello world!')"&gt;Click Me!&lt;/button&gt;</a:t>
            </a:r>
          </a:p>
          <a:p>
            <a:r>
              <a:rPr lang="en-US" b="0" dirty="0">
                <a:solidFill>
                  <a:srgbClr val="800000"/>
                </a:solidFill>
                <a:effectLst/>
                <a:latin typeface="Consolas" panose="020B0609020204030204" pitchFamily="49" charset="0"/>
              </a:rPr>
              <a:t>    &lt;/body&gt;</a:t>
            </a:r>
          </a:p>
          <a:p>
            <a:r>
              <a:rPr lang="en-US" b="0" dirty="0">
                <a:solidFill>
                  <a:srgbClr val="800000"/>
                </a:solidFill>
                <a:effectLst/>
                <a:latin typeface="Consolas" panose="020B0609020204030204" pitchFamily="49" charset="0"/>
              </a:rPr>
              <a:t>&lt;/html&gt;</a:t>
            </a:r>
            <a:endParaRPr lang="en-US" b="0" dirty="0">
              <a:solidFill>
                <a:srgbClr val="000000"/>
              </a:solidFill>
              <a:effectLst/>
              <a:latin typeface="Consolas" panose="020B0609020204030204" pitchFamily="49" charset="0"/>
            </a:endParaRPr>
          </a:p>
        </p:txBody>
      </p:sp>
      <p:sp>
        <p:nvSpPr>
          <p:cNvPr id="99" name="TextBox 98">
            <a:extLst>
              <a:ext uri="{FF2B5EF4-FFF2-40B4-BE49-F238E27FC236}">
                <a16:creationId xmlns:a16="http://schemas.microsoft.com/office/drawing/2014/main" xmlns="" id="{86911A9B-327F-4C73-89CE-67D7CC339D53}"/>
              </a:ext>
            </a:extLst>
          </p:cNvPr>
          <p:cNvSpPr txBox="1"/>
          <p:nvPr/>
        </p:nvSpPr>
        <p:spPr>
          <a:xfrm>
            <a:off x="261764" y="899721"/>
            <a:ext cx="8894619" cy="369332"/>
          </a:xfrm>
          <a:prstGeom prst="rect">
            <a:avLst/>
          </a:prstGeom>
          <a:noFill/>
        </p:spPr>
        <p:txBody>
          <a:bodyPr wrap="square" rtlCol="0">
            <a:spAutoFit/>
          </a:bodyPr>
          <a:lstStyle/>
          <a:p>
            <a:pPr>
              <a:defRPr/>
            </a:pPr>
            <a:r>
              <a:rPr lang="en-US" i="0" dirty="0">
                <a:solidFill>
                  <a:srgbClr val="24292E"/>
                </a:solidFill>
                <a:effectLst/>
                <a:latin typeface="-apple-system"/>
              </a:rPr>
              <a:t>Create a Page with a Button using below code:</a:t>
            </a:r>
            <a:endParaRPr lang="en-IN" i="0" dirty="0">
              <a:solidFill>
                <a:srgbClr val="24292E"/>
              </a:solidFill>
              <a:effectLst/>
              <a:latin typeface="-apple-system"/>
            </a:endParaRPr>
          </a:p>
        </p:txBody>
      </p:sp>
      <p:pic>
        <p:nvPicPr>
          <p:cNvPr id="4" name="Picture 3">
            <a:extLst>
              <a:ext uri="{FF2B5EF4-FFF2-40B4-BE49-F238E27FC236}">
                <a16:creationId xmlns:a16="http://schemas.microsoft.com/office/drawing/2014/main" xmlns="" id="{D0F4CF95-3753-48FB-9795-0BB9399E5220}"/>
              </a:ext>
            </a:extLst>
          </p:cNvPr>
          <p:cNvPicPr>
            <a:picLocks noChangeAspect="1"/>
          </p:cNvPicPr>
          <p:nvPr/>
        </p:nvPicPr>
        <p:blipFill>
          <a:blip r:embed="rId3"/>
          <a:stretch>
            <a:fillRect/>
          </a:stretch>
        </p:blipFill>
        <p:spPr>
          <a:xfrm>
            <a:off x="1143807" y="4741333"/>
            <a:ext cx="9685859" cy="1928027"/>
          </a:xfrm>
          <a:prstGeom prst="rect">
            <a:avLst/>
          </a:prstGeom>
        </p:spPr>
      </p:pic>
      <p:sp>
        <p:nvSpPr>
          <p:cNvPr id="100" name="TextBox 99">
            <a:extLst>
              <a:ext uri="{FF2B5EF4-FFF2-40B4-BE49-F238E27FC236}">
                <a16:creationId xmlns:a16="http://schemas.microsoft.com/office/drawing/2014/main" xmlns="" id="{B9B11551-6FF4-4EC3-94C5-EA117B55A1B5}"/>
              </a:ext>
            </a:extLst>
          </p:cNvPr>
          <p:cNvSpPr txBox="1"/>
          <p:nvPr/>
        </p:nvSpPr>
        <p:spPr>
          <a:xfrm>
            <a:off x="261763" y="1333474"/>
            <a:ext cx="8894619" cy="369332"/>
          </a:xfrm>
          <a:prstGeom prst="rect">
            <a:avLst/>
          </a:prstGeom>
          <a:noFill/>
        </p:spPr>
        <p:txBody>
          <a:bodyPr wrap="square" rtlCol="0">
            <a:spAutoFit/>
          </a:bodyPr>
          <a:lstStyle/>
          <a:p>
            <a:pPr>
              <a:defRPr/>
            </a:pPr>
            <a:r>
              <a:rPr lang="en-US" b="1" dirty="0">
                <a:solidFill>
                  <a:srgbClr val="24292E"/>
                </a:solidFill>
                <a:latin typeface="-apple-system"/>
              </a:rPr>
              <a:t>C</a:t>
            </a:r>
            <a:r>
              <a:rPr lang="en-US" b="1" i="0" dirty="0">
                <a:solidFill>
                  <a:srgbClr val="24292E"/>
                </a:solidFill>
                <a:effectLst/>
                <a:latin typeface="-apple-system"/>
              </a:rPr>
              <a:t>ode:</a:t>
            </a:r>
            <a:endParaRPr lang="en-IN" b="1" i="0" dirty="0">
              <a:solidFill>
                <a:srgbClr val="24292E"/>
              </a:solidFill>
              <a:effectLst/>
              <a:latin typeface="-apple-system"/>
            </a:endParaRPr>
          </a:p>
        </p:txBody>
      </p:sp>
      <p:sp>
        <p:nvSpPr>
          <p:cNvPr id="101" name="TextBox 100">
            <a:extLst>
              <a:ext uri="{FF2B5EF4-FFF2-40B4-BE49-F238E27FC236}">
                <a16:creationId xmlns:a16="http://schemas.microsoft.com/office/drawing/2014/main" xmlns="" id="{6172FC3A-2786-483C-B168-6B5C29F48CB3}"/>
              </a:ext>
            </a:extLst>
          </p:cNvPr>
          <p:cNvSpPr txBox="1"/>
          <p:nvPr/>
        </p:nvSpPr>
        <p:spPr>
          <a:xfrm>
            <a:off x="261763" y="3845783"/>
            <a:ext cx="8894619" cy="369332"/>
          </a:xfrm>
          <a:prstGeom prst="rect">
            <a:avLst/>
          </a:prstGeom>
          <a:noFill/>
        </p:spPr>
        <p:txBody>
          <a:bodyPr wrap="square" rtlCol="0">
            <a:spAutoFit/>
          </a:bodyPr>
          <a:lstStyle/>
          <a:p>
            <a:pPr>
              <a:defRPr/>
            </a:pPr>
            <a:r>
              <a:rPr lang="en-US" b="1" dirty="0">
                <a:solidFill>
                  <a:srgbClr val="24292E"/>
                </a:solidFill>
                <a:latin typeface="-apple-system"/>
              </a:rPr>
              <a:t>Output:</a:t>
            </a:r>
            <a:endParaRPr lang="en-IN" b="1" i="0" dirty="0">
              <a:solidFill>
                <a:srgbClr val="24292E"/>
              </a:solidFill>
              <a:effectLst/>
              <a:latin typeface="-apple-system"/>
            </a:endParaRPr>
          </a:p>
        </p:txBody>
      </p:sp>
      <p:sp>
        <p:nvSpPr>
          <p:cNvPr id="5" name="TextBox 4">
            <a:extLst>
              <a:ext uri="{FF2B5EF4-FFF2-40B4-BE49-F238E27FC236}">
                <a16:creationId xmlns:a16="http://schemas.microsoft.com/office/drawing/2014/main" xmlns="" id="{E2A73888-E928-478B-8EA5-0DD0C564289F}"/>
              </a:ext>
            </a:extLst>
          </p:cNvPr>
          <p:cNvSpPr txBox="1"/>
          <p:nvPr/>
        </p:nvSpPr>
        <p:spPr>
          <a:xfrm>
            <a:off x="261763" y="3440673"/>
            <a:ext cx="7931426" cy="369332"/>
          </a:xfrm>
          <a:prstGeom prst="rect">
            <a:avLst/>
          </a:prstGeom>
          <a:noFill/>
        </p:spPr>
        <p:txBody>
          <a:bodyPr wrap="square" rtlCol="0">
            <a:spAutoFit/>
          </a:bodyPr>
          <a:lstStyle/>
          <a:p>
            <a:r>
              <a:rPr lang="en-US" dirty="0"/>
              <a:t>You can Copy the code form here: </a:t>
            </a:r>
            <a:r>
              <a:rPr lang="en-US" dirty="0">
                <a:hlinkClick r:id="rId4"/>
              </a:rPr>
              <a:t>FirstHtmlPage.html</a:t>
            </a:r>
            <a:endParaRPr lang="en-US" dirty="0"/>
          </a:p>
        </p:txBody>
      </p:sp>
      <p:sp>
        <p:nvSpPr>
          <p:cNvPr id="12" name="Footer Placeholder 45">
            <a:extLst>
              <a:ext uri="{FF2B5EF4-FFF2-40B4-BE49-F238E27FC236}">
                <a16:creationId xmlns:a16="http://schemas.microsoft.com/office/drawing/2014/main" xmlns="" id="{F633F734-55EF-4D15-9389-8CA4BA4AA4FC}"/>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9025274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xmlns="" id="{AF93BBAF-6EE1-4591-9B30-F5586142D4FB}"/>
              </a:ext>
            </a:extLst>
          </p:cNvPr>
          <p:cNvSpPr txBox="1">
            <a:spLocks/>
          </p:cNvSpPr>
          <p:nvPr/>
        </p:nvSpPr>
        <p:spPr>
          <a:xfrm>
            <a:off x="261764" y="188640"/>
            <a:ext cx="10432740"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Introduction to Basic HTML Tags</a:t>
            </a:r>
          </a:p>
        </p:txBody>
      </p:sp>
      <p:pic>
        <p:nvPicPr>
          <p:cNvPr id="22" name="Picture 21">
            <a:extLst>
              <a:ext uri="{FF2B5EF4-FFF2-40B4-BE49-F238E27FC236}">
                <a16:creationId xmlns:a16="http://schemas.microsoft.com/office/drawing/2014/main" xmlns=""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6" name="TextBox 5">
            <a:extLst>
              <a:ext uri="{FF2B5EF4-FFF2-40B4-BE49-F238E27FC236}">
                <a16:creationId xmlns:a16="http://schemas.microsoft.com/office/drawing/2014/main" xmlns="" id="{B5DE785C-C851-4E34-A0CC-0F7621150B5E}"/>
              </a:ext>
            </a:extLst>
          </p:cNvPr>
          <p:cNvSpPr txBox="1"/>
          <p:nvPr/>
        </p:nvSpPr>
        <p:spPr>
          <a:xfrm>
            <a:off x="261764" y="899721"/>
            <a:ext cx="11118914" cy="923330"/>
          </a:xfrm>
          <a:prstGeom prst="rect">
            <a:avLst/>
          </a:prstGeom>
          <a:noFill/>
        </p:spPr>
        <p:txBody>
          <a:bodyPr wrap="square">
            <a:spAutoFit/>
          </a:bodyPr>
          <a:lstStyle/>
          <a:p>
            <a:pPr marL="285750" indent="-285750" algn="just">
              <a:buFont typeface="Wingdings" panose="05000000000000000000" pitchFamily="2" charset="2"/>
              <a:buChar char="Ø"/>
            </a:pPr>
            <a:r>
              <a:rPr lang="en-US" b="0" i="0" dirty="0">
                <a:solidFill>
                  <a:srgbClr val="333333"/>
                </a:solidFill>
                <a:effectLst/>
                <a:latin typeface="Calibri (body)"/>
              </a:rPr>
              <a:t>HTML tags are like keywords which defines that how web browser will format and display the content. HTML tags contain three main parts: opening tag, content and closing tag. But some HTML tags are unclosed tags.</a:t>
            </a:r>
          </a:p>
          <a:p>
            <a:pPr marL="285750" indent="-285750" algn="just">
              <a:buFont typeface="Wingdings" panose="05000000000000000000" pitchFamily="2" charset="2"/>
              <a:buChar char="Ø"/>
            </a:pPr>
            <a:r>
              <a:rPr lang="en-US" sz="1800" dirty="0">
                <a:latin typeface="Calibri (body)"/>
              </a:rPr>
              <a:t>We can see all the available HTML Tags on Documentation at </a:t>
            </a:r>
            <a:r>
              <a:rPr lang="en-US" sz="1800" dirty="0">
                <a:latin typeface="Calibri (body)"/>
                <a:hlinkClick r:id="rId3"/>
              </a:rPr>
              <a:t>https://www.w3schools.com/tags/default.asp</a:t>
            </a:r>
            <a:endParaRPr lang="en-US" b="0" i="0" dirty="0">
              <a:effectLst/>
              <a:latin typeface="Calibri (body)"/>
            </a:endParaRPr>
          </a:p>
        </p:txBody>
      </p:sp>
      <p:grpSp>
        <p:nvGrpSpPr>
          <p:cNvPr id="3" name="Group 2">
            <a:extLst>
              <a:ext uri="{FF2B5EF4-FFF2-40B4-BE49-F238E27FC236}">
                <a16:creationId xmlns:a16="http://schemas.microsoft.com/office/drawing/2014/main" xmlns="" id="{9065AD21-2925-49FE-8314-6972645102DA}"/>
              </a:ext>
            </a:extLst>
          </p:cNvPr>
          <p:cNvGrpSpPr/>
          <p:nvPr/>
        </p:nvGrpSpPr>
        <p:grpSpPr>
          <a:xfrm>
            <a:off x="1589758" y="2117948"/>
            <a:ext cx="8945720" cy="4226400"/>
            <a:chOff x="790779" y="1835311"/>
            <a:chExt cx="9004948" cy="4925221"/>
          </a:xfrm>
        </p:grpSpPr>
        <p:sp>
          <p:nvSpPr>
            <p:cNvPr id="8" name="TextBox 46">
              <a:extLst>
                <a:ext uri="{FF2B5EF4-FFF2-40B4-BE49-F238E27FC236}">
                  <a16:creationId xmlns:a16="http://schemas.microsoft.com/office/drawing/2014/main" xmlns="" id="{0109DFDB-9195-4B52-88F4-B8F1FDCEE037}"/>
                </a:ext>
              </a:extLst>
            </p:cNvPr>
            <p:cNvSpPr txBox="1"/>
            <p:nvPr/>
          </p:nvSpPr>
          <p:spPr>
            <a:xfrm>
              <a:off x="3270159" y="1891044"/>
              <a:ext cx="505624" cy="400110"/>
            </a:xfrm>
            <a:prstGeom prst="rect">
              <a:avLst/>
            </a:prstGeom>
            <a:no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0" marR="0" lvl="0" indent="0" algn="ctr" defTabSz="121898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Light" charset="0"/>
                  <a:ea typeface="Calibri Light" charset="0"/>
                  <a:cs typeface="Calibri Light" charset="0"/>
                </a:rPr>
                <a:t>01</a:t>
              </a:r>
            </a:p>
          </p:txBody>
        </p:sp>
        <p:sp>
          <p:nvSpPr>
            <p:cNvPr id="9" name="TextBox 52">
              <a:extLst>
                <a:ext uri="{FF2B5EF4-FFF2-40B4-BE49-F238E27FC236}">
                  <a16:creationId xmlns:a16="http://schemas.microsoft.com/office/drawing/2014/main" xmlns="" id="{468113A2-8057-41BB-8ED6-55184E35B89E}"/>
                </a:ext>
              </a:extLst>
            </p:cNvPr>
            <p:cNvSpPr txBox="1"/>
            <p:nvPr/>
          </p:nvSpPr>
          <p:spPr>
            <a:xfrm>
              <a:off x="2448130" y="6093914"/>
              <a:ext cx="505624" cy="400110"/>
            </a:xfrm>
            <a:prstGeom prst="rect">
              <a:avLst/>
            </a:prstGeom>
            <a:no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0" marR="0" lvl="0" indent="0" algn="ctr" defTabSz="121898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Light" charset="0"/>
                  <a:ea typeface="Calibri Light" charset="0"/>
                  <a:cs typeface="Calibri Light" charset="0"/>
                </a:rPr>
                <a:t>08</a:t>
              </a:r>
            </a:p>
          </p:txBody>
        </p:sp>
        <p:sp>
          <p:nvSpPr>
            <p:cNvPr id="10" name="TextBox 86">
              <a:extLst>
                <a:ext uri="{FF2B5EF4-FFF2-40B4-BE49-F238E27FC236}">
                  <a16:creationId xmlns:a16="http://schemas.microsoft.com/office/drawing/2014/main" xmlns="" id="{756B814A-52C9-4449-8080-E0B565729474}"/>
                </a:ext>
              </a:extLst>
            </p:cNvPr>
            <p:cNvSpPr txBox="1"/>
            <p:nvPr/>
          </p:nvSpPr>
          <p:spPr>
            <a:xfrm>
              <a:off x="4314914" y="1886917"/>
              <a:ext cx="1152859" cy="369332"/>
            </a:xfrm>
            <a:prstGeom prst="rect">
              <a:avLst/>
            </a:prstGeom>
            <a:no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sz="1800" b="0" i="0" dirty="0">
                  <a:solidFill>
                    <a:schemeClr val="bg1"/>
                  </a:solidFill>
                  <a:effectLst/>
                  <a:latin typeface="Calibri (body)"/>
                  <a:hlinkClick r:id="rId4">
                    <a:extLst>
                      <a:ext uri="{A12FA001-AC4F-418D-AE19-62706E023703}">
                        <ahyp:hlinkClr xmlns:ahyp="http://schemas.microsoft.com/office/drawing/2018/hyperlinkcolor" xmlns="" val="tx"/>
                      </a:ext>
                    </a:extLst>
                  </a:hlinkClick>
                </a:rPr>
                <a:t>&lt;br&gt;</a:t>
              </a:r>
              <a:endParaRPr kumimoji="0" lang="en-US" sz="1800" b="1" i="0" u="none" strike="noStrike" kern="1200" cap="none" spc="0" normalizeH="0" baseline="0" noProof="0" dirty="0">
                <a:ln>
                  <a:noFill/>
                </a:ln>
                <a:solidFill>
                  <a:schemeClr val="bg1"/>
                </a:solidFill>
                <a:effectLst/>
                <a:uLnTx/>
                <a:uFillTx/>
                <a:latin typeface="Calibri (body)"/>
                <a:ea typeface="Calibri Light" charset="0"/>
                <a:cs typeface="Calibri Light" charset="0"/>
              </a:endParaRPr>
            </a:p>
          </p:txBody>
        </p:sp>
        <p:sp>
          <p:nvSpPr>
            <p:cNvPr id="11" name="Oval 10">
              <a:extLst>
                <a:ext uri="{FF2B5EF4-FFF2-40B4-BE49-F238E27FC236}">
                  <a16:creationId xmlns:a16="http://schemas.microsoft.com/office/drawing/2014/main" xmlns="" id="{92E5D836-410A-4EA7-A2AD-B6489F19A75E}"/>
                </a:ext>
              </a:extLst>
            </p:cNvPr>
            <p:cNvSpPr/>
            <p:nvPr/>
          </p:nvSpPr>
          <p:spPr>
            <a:xfrm>
              <a:off x="790779" y="2854013"/>
              <a:ext cx="2997228" cy="299722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Freeform: Shape 11">
              <a:extLst>
                <a:ext uri="{FF2B5EF4-FFF2-40B4-BE49-F238E27FC236}">
                  <a16:creationId xmlns:a16="http://schemas.microsoft.com/office/drawing/2014/main" xmlns="" id="{68626F52-46A3-440D-BCA6-66D2A9AAC097}"/>
                </a:ext>
              </a:extLst>
            </p:cNvPr>
            <p:cNvSpPr/>
            <p:nvPr/>
          </p:nvSpPr>
          <p:spPr>
            <a:xfrm>
              <a:off x="2194718" y="2854013"/>
              <a:ext cx="1574815" cy="2997226"/>
            </a:xfrm>
            <a:custGeom>
              <a:avLst/>
              <a:gdLst>
                <a:gd name="connsiteX0" fmla="*/ 76201 w 1574815"/>
                <a:gd name="connsiteY0" fmla="*/ 0 h 2997226"/>
                <a:gd name="connsiteX1" fmla="*/ 1574815 w 1574815"/>
                <a:gd name="connsiteY1" fmla="*/ 1498613 h 2997226"/>
                <a:gd name="connsiteX2" fmla="*/ 76201 w 1574815"/>
                <a:gd name="connsiteY2" fmla="*/ 2997226 h 2997226"/>
                <a:gd name="connsiteX3" fmla="*/ 0 w 1574815"/>
                <a:gd name="connsiteY3" fmla="*/ 2993379 h 2997226"/>
                <a:gd name="connsiteX4" fmla="*/ 0 w 1574815"/>
                <a:gd name="connsiteY4" fmla="*/ 3848 h 2997226"/>
                <a:gd name="connsiteX5" fmla="*/ 76201 w 1574815"/>
                <a:gd name="connsiteY5" fmla="*/ 0 h 299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815" h="2997226">
                  <a:moveTo>
                    <a:pt x="76201" y="0"/>
                  </a:moveTo>
                  <a:cubicBezTo>
                    <a:pt x="903863" y="0"/>
                    <a:pt x="1574815" y="670952"/>
                    <a:pt x="1574815" y="1498613"/>
                  </a:cubicBezTo>
                  <a:cubicBezTo>
                    <a:pt x="1574815" y="2326274"/>
                    <a:pt x="903863" y="2997226"/>
                    <a:pt x="76201" y="2997226"/>
                  </a:cubicBezTo>
                  <a:lnTo>
                    <a:pt x="0" y="2993379"/>
                  </a:lnTo>
                  <a:lnTo>
                    <a:pt x="0" y="3848"/>
                  </a:lnTo>
                  <a:lnTo>
                    <a:pt x="76201"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3" name="Oval 12">
              <a:extLst>
                <a:ext uri="{FF2B5EF4-FFF2-40B4-BE49-F238E27FC236}">
                  <a16:creationId xmlns:a16="http://schemas.microsoft.com/office/drawing/2014/main" xmlns="" id="{70BBBDCD-A047-4A3B-9142-E83FFA35FA70}"/>
                </a:ext>
              </a:extLst>
            </p:cNvPr>
            <p:cNvSpPr/>
            <p:nvPr/>
          </p:nvSpPr>
          <p:spPr>
            <a:xfrm>
              <a:off x="1137823" y="3199804"/>
              <a:ext cx="2305645" cy="2305644"/>
            </a:xfrm>
            <a:prstGeom prst="ellipse">
              <a:avLst/>
            </a:prstGeom>
            <a:solidFill>
              <a:schemeClr val="bg1"/>
            </a:solidFill>
            <a:ln>
              <a:noFill/>
            </a:ln>
            <a:effectLst>
              <a:outerShdw blurRad="6223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4">
              <a:extLst>
                <a:ext uri="{FF2B5EF4-FFF2-40B4-BE49-F238E27FC236}">
                  <a16:creationId xmlns:a16="http://schemas.microsoft.com/office/drawing/2014/main" xmlns="" id="{EBE03568-7C9D-47AA-B646-1C0ABBEF1A80}"/>
                </a:ext>
              </a:extLst>
            </p:cNvPr>
            <p:cNvSpPr/>
            <p:nvPr/>
          </p:nvSpPr>
          <p:spPr>
            <a:xfrm>
              <a:off x="1751372" y="2148529"/>
              <a:ext cx="2407299" cy="4520831"/>
            </a:xfrm>
            <a:custGeom>
              <a:avLst/>
              <a:gdLst>
                <a:gd name="connsiteX0" fmla="*/ 0 w 5342086"/>
                <a:gd name="connsiteY0" fmla="*/ 2671041 h 5342082"/>
                <a:gd name="connsiteX1" fmla="*/ 2671043 w 5342086"/>
                <a:gd name="connsiteY1" fmla="*/ 0 h 5342082"/>
                <a:gd name="connsiteX2" fmla="*/ 5342086 w 5342086"/>
                <a:gd name="connsiteY2" fmla="*/ 2671041 h 5342082"/>
                <a:gd name="connsiteX3" fmla="*/ 2671043 w 5342086"/>
                <a:gd name="connsiteY3" fmla="*/ 5342082 h 5342082"/>
                <a:gd name="connsiteX4" fmla="*/ 0 w 5342086"/>
                <a:gd name="connsiteY4" fmla="*/ 2671041 h 5342082"/>
                <a:gd name="connsiteX0" fmla="*/ 0 w 5342086"/>
                <a:gd name="connsiteY0" fmla="*/ 2671041 h 5342082"/>
                <a:gd name="connsiteX1" fmla="*/ 2671043 w 5342086"/>
                <a:gd name="connsiteY1" fmla="*/ 0 h 5342082"/>
                <a:gd name="connsiteX2" fmla="*/ 5342086 w 5342086"/>
                <a:gd name="connsiteY2" fmla="*/ 2671041 h 5342082"/>
                <a:gd name="connsiteX3" fmla="*/ 2671043 w 5342086"/>
                <a:gd name="connsiteY3" fmla="*/ 5342082 h 5342082"/>
                <a:gd name="connsiteX4" fmla="*/ 91440 w 5342086"/>
                <a:gd name="connsiteY4" fmla="*/ 2762481 h 5342082"/>
                <a:gd name="connsiteX0" fmla="*/ 0 w 5342086"/>
                <a:gd name="connsiteY0" fmla="*/ 2671041 h 5342082"/>
                <a:gd name="connsiteX1" fmla="*/ 2671043 w 5342086"/>
                <a:gd name="connsiteY1" fmla="*/ 0 h 5342082"/>
                <a:gd name="connsiteX2" fmla="*/ 5342086 w 5342086"/>
                <a:gd name="connsiteY2" fmla="*/ 2671041 h 5342082"/>
                <a:gd name="connsiteX3" fmla="*/ 2671043 w 5342086"/>
                <a:gd name="connsiteY3" fmla="*/ 5342082 h 5342082"/>
                <a:gd name="connsiteX0" fmla="*/ 0 w 2671043"/>
                <a:gd name="connsiteY0" fmla="*/ 0 h 5342082"/>
                <a:gd name="connsiteX1" fmla="*/ 2671043 w 2671043"/>
                <a:gd name="connsiteY1" fmla="*/ 2671041 h 5342082"/>
                <a:gd name="connsiteX2" fmla="*/ 0 w 2671043"/>
                <a:gd name="connsiteY2" fmla="*/ 5342082 h 5342082"/>
              </a:gdLst>
              <a:ahLst/>
              <a:cxnLst>
                <a:cxn ang="0">
                  <a:pos x="connsiteX0" y="connsiteY0"/>
                </a:cxn>
                <a:cxn ang="0">
                  <a:pos x="connsiteX1" y="connsiteY1"/>
                </a:cxn>
                <a:cxn ang="0">
                  <a:pos x="connsiteX2" y="connsiteY2"/>
                </a:cxn>
              </a:cxnLst>
              <a:rect l="l" t="t" r="r" b="b"/>
              <a:pathLst>
                <a:path w="2671043" h="5342082">
                  <a:moveTo>
                    <a:pt x="0" y="0"/>
                  </a:moveTo>
                  <a:cubicBezTo>
                    <a:pt x="1475176" y="0"/>
                    <a:pt x="2671043" y="1195866"/>
                    <a:pt x="2671043" y="2671041"/>
                  </a:cubicBezTo>
                  <a:cubicBezTo>
                    <a:pt x="2671043" y="4146216"/>
                    <a:pt x="1475176" y="5342082"/>
                    <a:pt x="0" y="5342082"/>
                  </a:cubicBezTo>
                </a:path>
              </a:pathLst>
            </a:custGeom>
            <a:noFill/>
            <a:ln cap="rnd">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14">
              <a:extLst>
                <a:ext uri="{FF2B5EF4-FFF2-40B4-BE49-F238E27FC236}">
                  <a16:creationId xmlns:a16="http://schemas.microsoft.com/office/drawing/2014/main" xmlns="" id="{E5CD5DD0-B8CD-4AE9-ABC4-31A769ABAF77}"/>
                </a:ext>
              </a:extLst>
            </p:cNvPr>
            <p:cNvGrpSpPr/>
            <p:nvPr/>
          </p:nvGrpSpPr>
          <p:grpSpPr>
            <a:xfrm>
              <a:off x="1651868" y="2095748"/>
              <a:ext cx="175705" cy="4664784"/>
              <a:chOff x="2237993" y="928247"/>
              <a:chExt cx="192783" cy="5001506"/>
            </a:xfrm>
            <a:solidFill>
              <a:schemeClr val="accent5"/>
            </a:solidFill>
          </p:grpSpPr>
          <p:sp>
            <p:nvSpPr>
              <p:cNvPr id="16" name="Oval 15">
                <a:extLst>
                  <a:ext uri="{FF2B5EF4-FFF2-40B4-BE49-F238E27FC236}">
                    <a16:creationId xmlns:a16="http://schemas.microsoft.com/office/drawing/2014/main" xmlns="" id="{95FBAB4B-4058-44DC-91B6-940481D3AE8B}"/>
                  </a:ext>
                </a:extLst>
              </p:cNvPr>
              <p:cNvSpPr/>
              <p:nvPr/>
            </p:nvSpPr>
            <p:spPr>
              <a:xfrm>
                <a:off x="2237993" y="928247"/>
                <a:ext cx="192783" cy="19278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a:extLst>
                  <a:ext uri="{FF2B5EF4-FFF2-40B4-BE49-F238E27FC236}">
                    <a16:creationId xmlns:a16="http://schemas.microsoft.com/office/drawing/2014/main" xmlns="" id="{1F908FEF-8A49-4B86-8553-4ED235D1655C}"/>
                  </a:ext>
                </a:extLst>
              </p:cNvPr>
              <p:cNvSpPr/>
              <p:nvPr/>
            </p:nvSpPr>
            <p:spPr>
              <a:xfrm>
                <a:off x="2237993" y="5736970"/>
                <a:ext cx="192783" cy="19278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8" name="Oval 17">
              <a:extLst>
                <a:ext uri="{FF2B5EF4-FFF2-40B4-BE49-F238E27FC236}">
                  <a16:creationId xmlns:a16="http://schemas.microsoft.com/office/drawing/2014/main" xmlns="" id="{B21B2013-98C6-4081-A39B-C1B026A82500}"/>
                </a:ext>
              </a:extLst>
            </p:cNvPr>
            <p:cNvSpPr/>
            <p:nvPr/>
          </p:nvSpPr>
          <p:spPr>
            <a:xfrm>
              <a:off x="3332697" y="2680362"/>
              <a:ext cx="240660" cy="240658"/>
            </a:xfrm>
            <a:prstGeom prst="ellipse">
              <a:avLst/>
            </a:prstGeom>
            <a:solidFill>
              <a:schemeClr val="bg1"/>
            </a:solid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xmlns="" id="{C4E93880-F19C-4156-BAB6-060E4945403B}"/>
                </a:ext>
              </a:extLst>
            </p:cNvPr>
            <p:cNvSpPr/>
            <p:nvPr/>
          </p:nvSpPr>
          <p:spPr>
            <a:xfrm>
              <a:off x="4675183" y="1835311"/>
              <a:ext cx="3951581" cy="824848"/>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Rounded Corners 20">
              <a:extLst>
                <a:ext uri="{FF2B5EF4-FFF2-40B4-BE49-F238E27FC236}">
                  <a16:creationId xmlns:a16="http://schemas.microsoft.com/office/drawing/2014/main" xmlns="" id="{9965038E-27C2-4959-BB78-88CB7FB5D8AC}"/>
                </a:ext>
              </a:extLst>
            </p:cNvPr>
            <p:cNvSpPr/>
            <p:nvPr/>
          </p:nvSpPr>
          <p:spPr>
            <a:xfrm>
              <a:off x="5011273" y="5927354"/>
              <a:ext cx="4147175" cy="824848"/>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Rounded Corners 22">
              <a:extLst>
                <a:ext uri="{FF2B5EF4-FFF2-40B4-BE49-F238E27FC236}">
                  <a16:creationId xmlns:a16="http://schemas.microsoft.com/office/drawing/2014/main" xmlns="" id="{3FCCCFCD-3B94-40E4-9ED8-1F82E1A3675E}"/>
                </a:ext>
              </a:extLst>
            </p:cNvPr>
            <p:cNvSpPr/>
            <p:nvPr/>
          </p:nvSpPr>
          <p:spPr>
            <a:xfrm>
              <a:off x="5238794" y="2850811"/>
              <a:ext cx="4147175" cy="824848"/>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Rounded Corners 23">
              <a:extLst>
                <a:ext uri="{FF2B5EF4-FFF2-40B4-BE49-F238E27FC236}">
                  <a16:creationId xmlns:a16="http://schemas.microsoft.com/office/drawing/2014/main" xmlns="" id="{418CCEFB-9857-4B72-AA00-8C1DF1D4892C}"/>
                </a:ext>
              </a:extLst>
            </p:cNvPr>
            <p:cNvSpPr/>
            <p:nvPr/>
          </p:nvSpPr>
          <p:spPr>
            <a:xfrm>
              <a:off x="5347904" y="4890114"/>
              <a:ext cx="4147175" cy="824848"/>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xmlns="" id="{C2DD0E7B-AA7C-4D2D-BA02-144FA95FB22C}"/>
                </a:ext>
              </a:extLst>
            </p:cNvPr>
            <p:cNvSpPr/>
            <p:nvPr/>
          </p:nvSpPr>
          <p:spPr>
            <a:xfrm>
              <a:off x="5648552" y="3902610"/>
              <a:ext cx="4147175" cy="824847"/>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 name="Oval 25">
              <a:extLst>
                <a:ext uri="{FF2B5EF4-FFF2-40B4-BE49-F238E27FC236}">
                  <a16:creationId xmlns:a16="http://schemas.microsoft.com/office/drawing/2014/main" xmlns="" id="{DAF9CF82-97DC-42AA-AC09-EEFDB80EF55D}"/>
                </a:ext>
              </a:extLst>
            </p:cNvPr>
            <p:cNvSpPr/>
            <p:nvPr/>
          </p:nvSpPr>
          <p:spPr>
            <a:xfrm>
              <a:off x="4204619" y="1928447"/>
              <a:ext cx="720396" cy="7203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Oval 26">
              <a:extLst>
                <a:ext uri="{FF2B5EF4-FFF2-40B4-BE49-F238E27FC236}">
                  <a16:creationId xmlns:a16="http://schemas.microsoft.com/office/drawing/2014/main" xmlns="" id="{C9BDC95F-2CFB-495D-8CA6-2F207DED0FB2}"/>
                </a:ext>
              </a:extLst>
            </p:cNvPr>
            <p:cNvSpPr/>
            <p:nvPr/>
          </p:nvSpPr>
          <p:spPr>
            <a:xfrm>
              <a:off x="4418930" y="5909885"/>
              <a:ext cx="720396" cy="7203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Oval 27">
              <a:extLst>
                <a:ext uri="{FF2B5EF4-FFF2-40B4-BE49-F238E27FC236}">
                  <a16:creationId xmlns:a16="http://schemas.microsoft.com/office/drawing/2014/main" xmlns="" id="{CF83ED7D-7C6B-41C2-BD3A-2F9CCA969CD0}"/>
                </a:ext>
              </a:extLst>
            </p:cNvPr>
            <p:cNvSpPr/>
            <p:nvPr/>
          </p:nvSpPr>
          <p:spPr>
            <a:xfrm>
              <a:off x="4716244" y="2939985"/>
              <a:ext cx="720396" cy="7203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Oval 28">
              <a:extLst>
                <a:ext uri="{FF2B5EF4-FFF2-40B4-BE49-F238E27FC236}">
                  <a16:creationId xmlns:a16="http://schemas.microsoft.com/office/drawing/2014/main" xmlns="" id="{53CF125C-F3CB-4FEA-842F-9B281D081A42}"/>
                </a:ext>
              </a:extLst>
            </p:cNvPr>
            <p:cNvSpPr/>
            <p:nvPr/>
          </p:nvSpPr>
          <p:spPr>
            <a:xfrm>
              <a:off x="4781205" y="4857492"/>
              <a:ext cx="720396" cy="7203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Oval 29">
              <a:extLst>
                <a:ext uri="{FF2B5EF4-FFF2-40B4-BE49-F238E27FC236}">
                  <a16:creationId xmlns:a16="http://schemas.microsoft.com/office/drawing/2014/main" xmlns="" id="{251D3CC6-10B7-47DA-B025-E4D692C906F6}"/>
                </a:ext>
              </a:extLst>
            </p:cNvPr>
            <p:cNvSpPr/>
            <p:nvPr/>
          </p:nvSpPr>
          <p:spPr>
            <a:xfrm>
              <a:off x="5053734" y="3927774"/>
              <a:ext cx="720396" cy="7203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xmlns="" id="{5CE2532B-873E-459F-9DAF-CB91EC20C38B}"/>
                </a:ext>
              </a:extLst>
            </p:cNvPr>
            <p:cNvSpPr/>
            <p:nvPr/>
          </p:nvSpPr>
          <p:spPr>
            <a:xfrm>
              <a:off x="3480479" y="5717621"/>
              <a:ext cx="240660" cy="240658"/>
            </a:xfrm>
            <a:prstGeom prst="ellipse">
              <a:avLst/>
            </a:prstGeom>
            <a:solidFill>
              <a:schemeClr val="bg1"/>
            </a:solid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Oval 31">
              <a:extLst>
                <a:ext uri="{FF2B5EF4-FFF2-40B4-BE49-F238E27FC236}">
                  <a16:creationId xmlns:a16="http://schemas.microsoft.com/office/drawing/2014/main" xmlns="" id="{E57E3194-FF9A-4DE9-931D-DBAD2E71DBDE}"/>
                </a:ext>
              </a:extLst>
            </p:cNvPr>
            <p:cNvSpPr/>
            <p:nvPr/>
          </p:nvSpPr>
          <p:spPr>
            <a:xfrm>
              <a:off x="3932261" y="5087137"/>
              <a:ext cx="240660" cy="240658"/>
            </a:xfrm>
            <a:prstGeom prst="ellipse">
              <a:avLst/>
            </a:prstGeom>
            <a:solidFill>
              <a:schemeClr val="bg1"/>
            </a:solid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Oval 32">
              <a:extLst>
                <a:ext uri="{FF2B5EF4-FFF2-40B4-BE49-F238E27FC236}">
                  <a16:creationId xmlns:a16="http://schemas.microsoft.com/office/drawing/2014/main" xmlns="" id="{77C04062-0B3E-4E39-B754-B0ABB7AC9C29}"/>
                </a:ext>
              </a:extLst>
            </p:cNvPr>
            <p:cNvSpPr/>
            <p:nvPr/>
          </p:nvSpPr>
          <p:spPr>
            <a:xfrm>
              <a:off x="3851290" y="3496696"/>
              <a:ext cx="240660" cy="240658"/>
            </a:xfrm>
            <a:prstGeom prst="ellipse">
              <a:avLst/>
            </a:prstGeom>
            <a:solidFill>
              <a:schemeClr val="bg1"/>
            </a:solid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Oval 33">
              <a:extLst>
                <a:ext uri="{FF2B5EF4-FFF2-40B4-BE49-F238E27FC236}">
                  <a16:creationId xmlns:a16="http://schemas.microsoft.com/office/drawing/2014/main" xmlns="" id="{D5A521D0-E668-44BB-B15E-30A63EE6FEFB}"/>
                </a:ext>
              </a:extLst>
            </p:cNvPr>
            <p:cNvSpPr/>
            <p:nvPr/>
          </p:nvSpPr>
          <p:spPr>
            <a:xfrm>
              <a:off x="4016133" y="4250330"/>
              <a:ext cx="240660" cy="240658"/>
            </a:xfrm>
            <a:prstGeom prst="ellipse">
              <a:avLst/>
            </a:prstGeom>
            <a:solidFill>
              <a:schemeClr val="bg1"/>
            </a:solid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5" name="Straight Connector 34">
              <a:extLst>
                <a:ext uri="{FF2B5EF4-FFF2-40B4-BE49-F238E27FC236}">
                  <a16:creationId xmlns:a16="http://schemas.microsoft.com/office/drawing/2014/main" xmlns="" id="{BB0CE46D-1700-40B8-9F56-BF4F890CFE6C}"/>
                </a:ext>
              </a:extLst>
            </p:cNvPr>
            <p:cNvCxnSpPr>
              <a:cxnSpLocks/>
              <a:stCxn id="18" idx="7"/>
            </p:cNvCxnSpPr>
            <p:nvPr/>
          </p:nvCxnSpPr>
          <p:spPr>
            <a:xfrm flipV="1">
              <a:off x="3538113" y="2368522"/>
              <a:ext cx="652340" cy="347084"/>
            </a:xfrm>
            <a:prstGeom prst="line">
              <a:avLst/>
            </a:prstGeom>
            <a:ln w="28575"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xmlns="" id="{33BE1C30-C5AF-4D2B-9DC9-862EC06C5C5E}"/>
                </a:ext>
              </a:extLst>
            </p:cNvPr>
            <p:cNvCxnSpPr>
              <a:cxnSpLocks/>
              <a:stCxn id="33" idx="7"/>
            </p:cNvCxnSpPr>
            <p:nvPr/>
          </p:nvCxnSpPr>
          <p:spPr>
            <a:xfrm flipV="1">
              <a:off x="4056706" y="3347216"/>
              <a:ext cx="623595" cy="184724"/>
            </a:xfrm>
            <a:prstGeom prst="line">
              <a:avLst/>
            </a:prstGeom>
            <a:ln w="28575"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6164DCB4-73BE-4307-92EC-4ED220384D9B}"/>
                </a:ext>
              </a:extLst>
            </p:cNvPr>
            <p:cNvCxnSpPr>
              <a:cxnSpLocks/>
              <a:stCxn id="34" idx="6"/>
              <a:endCxn id="30" idx="2"/>
            </p:cNvCxnSpPr>
            <p:nvPr/>
          </p:nvCxnSpPr>
          <p:spPr>
            <a:xfrm flipV="1">
              <a:off x="4256793" y="4287972"/>
              <a:ext cx="796941" cy="82687"/>
            </a:xfrm>
            <a:prstGeom prst="line">
              <a:avLst/>
            </a:prstGeom>
            <a:ln w="28575"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xmlns="" id="{068CDFCB-D929-4FA3-B067-D77535D5AD04}"/>
                </a:ext>
              </a:extLst>
            </p:cNvPr>
            <p:cNvCxnSpPr>
              <a:cxnSpLocks/>
              <a:endCxn id="27" idx="2"/>
            </p:cNvCxnSpPr>
            <p:nvPr/>
          </p:nvCxnSpPr>
          <p:spPr>
            <a:xfrm>
              <a:off x="3734286" y="5922613"/>
              <a:ext cx="684644" cy="347470"/>
            </a:xfrm>
            <a:prstGeom prst="line">
              <a:avLst/>
            </a:prstGeom>
            <a:ln w="28575"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C0C90C42-1534-4D72-8C70-FF344E606BE5}"/>
                </a:ext>
              </a:extLst>
            </p:cNvPr>
            <p:cNvCxnSpPr>
              <a:cxnSpLocks/>
              <a:stCxn id="32" idx="6"/>
            </p:cNvCxnSpPr>
            <p:nvPr/>
          </p:nvCxnSpPr>
          <p:spPr>
            <a:xfrm>
              <a:off x="4172921" y="5207466"/>
              <a:ext cx="552903" cy="0"/>
            </a:xfrm>
            <a:prstGeom prst="line">
              <a:avLst/>
            </a:prstGeom>
            <a:ln w="28575"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xmlns="" id="{21EA04AA-9B01-4EAF-BBF2-C4BA9B776972}"/>
                </a:ext>
              </a:extLst>
            </p:cNvPr>
            <p:cNvSpPr txBox="1"/>
            <p:nvPr/>
          </p:nvSpPr>
          <p:spPr>
            <a:xfrm>
              <a:off x="1620365" y="4187085"/>
              <a:ext cx="1613814" cy="276999"/>
            </a:xfrm>
            <a:prstGeom prst="rect">
              <a:avLst/>
            </a:prstGeom>
            <a:noFill/>
          </p:spPr>
          <p:txBody>
            <a:bodyPr wrap="square" lIns="0" tIns="0" rIns="0" bIns="0" rtlCol="0" anchor="ctr">
              <a:spAutoFit/>
            </a:bodyPr>
            <a:lstStyle/>
            <a:p>
              <a:pPr algn="ctr">
                <a:lnSpc>
                  <a:spcPct val="90000"/>
                </a:lnSpc>
              </a:pPr>
              <a:r>
                <a:rPr lang="en-US" sz="2000" b="1" kern="0" dirty="0">
                  <a:solidFill>
                    <a:schemeClr val="tx1">
                      <a:lumMod val="75000"/>
                      <a:lumOff val="25000"/>
                    </a:schemeClr>
                  </a:solidFill>
                  <a:latin typeface="Arial Black" panose="020B0A04020102020204" pitchFamily="34" charset="0"/>
                  <a:ea typeface="Calibri Light" charset="0"/>
                  <a:cs typeface="Segoe UI" panose="020B0502040204020203" pitchFamily="34" charset="0"/>
                </a:rPr>
                <a:t>HTML Tags</a:t>
              </a:r>
            </a:p>
          </p:txBody>
        </p:sp>
        <p:grpSp>
          <p:nvGrpSpPr>
            <p:cNvPr id="41" name="Group 40">
              <a:extLst>
                <a:ext uri="{FF2B5EF4-FFF2-40B4-BE49-F238E27FC236}">
                  <a16:creationId xmlns:a16="http://schemas.microsoft.com/office/drawing/2014/main" xmlns="" id="{E1058DF3-977E-4F16-AA2B-994C42356366}"/>
                </a:ext>
              </a:extLst>
            </p:cNvPr>
            <p:cNvGrpSpPr/>
            <p:nvPr/>
          </p:nvGrpSpPr>
          <p:grpSpPr>
            <a:xfrm>
              <a:off x="4977781" y="5055027"/>
              <a:ext cx="327244" cy="327242"/>
              <a:chOff x="-5040313" y="522288"/>
              <a:chExt cx="5791201" cy="5791201"/>
            </a:xfrm>
            <a:solidFill>
              <a:schemeClr val="bg1"/>
            </a:solidFill>
          </p:grpSpPr>
          <p:sp>
            <p:nvSpPr>
              <p:cNvPr id="42" name="Freeform 34">
                <a:extLst>
                  <a:ext uri="{FF2B5EF4-FFF2-40B4-BE49-F238E27FC236}">
                    <a16:creationId xmlns:a16="http://schemas.microsoft.com/office/drawing/2014/main" xmlns="" id="{4C5DEE09-DB9E-4E28-992C-114B3F9274E8}"/>
                  </a:ext>
                </a:extLst>
              </p:cNvPr>
              <p:cNvSpPr>
                <a:spLocks noEditPoints="1"/>
              </p:cNvSpPr>
              <p:nvPr/>
            </p:nvSpPr>
            <p:spPr bwMode="auto">
              <a:xfrm>
                <a:off x="-2827338" y="1114426"/>
                <a:ext cx="2986088" cy="2986088"/>
              </a:xfrm>
              <a:custGeom>
                <a:avLst/>
                <a:gdLst>
                  <a:gd name="T0" fmla="*/ 396 w 792"/>
                  <a:gd name="T1" fmla="*/ 0 h 792"/>
                  <a:gd name="T2" fmla="*/ 0 w 792"/>
                  <a:gd name="T3" fmla="*/ 396 h 792"/>
                  <a:gd name="T4" fmla="*/ 396 w 792"/>
                  <a:gd name="T5" fmla="*/ 792 h 792"/>
                  <a:gd name="T6" fmla="*/ 792 w 792"/>
                  <a:gd name="T7" fmla="*/ 396 h 792"/>
                  <a:gd name="T8" fmla="*/ 396 w 792"/>
                  <a:gd name="T9" fmla="*/ 0 h 792"/>
                  <a:gd name="T10" fmla="*/ 396 w 792"/>
                  <a:gd name="T11" fmla="*/ 60 h 792"/>
                  <a:gd name="T12" fmla="*/ 732 w 792"/>
                  <a:gd name="T13" fmla="*/ 396 h 792"/>
                  <a:gd name="T14" fmla="*/ 396 w 792"/>
                  <a:gd name="T15" fmla="*/ 732 h 792"/>
                  <a:gd name="T16" fmla="*/ 60 w 792"/>
                  <a:gd name="T17" fmla="*/ 396 h 792"/>
                  <a:gd name="T18" fmla="*/ 396 w 792"/>
                  <a:gd name="T19" fmla="*/ 60 h 792"/>
                  <a:gd name="T20" fmla="*/ 396 w 792"/>
                  <a:gd name="T21" fmla="*/ 60 h 792"/>
                  <a:gd name="T22" fmla="*/ 396 w 792"/>
                  <a:gd name="T23" fmla="*/ 60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2" h="792">
                    <a:moveTo>
                      <a:pt x="396" y="0"/>
                    </a:moveTo>
                    <a:cubicBezTo>
                      <a:pt x="178" y="0"/>
                      <a:pt x="0" y="178"/>
                      <a:pt x="0" y="396"/>
                    </a:cubicBezTo>
                    <a:cubicBezTo>
                      <a:pt x="0" y="614"/>
                      <a:pt x="178" y="792"/>
                      <a:pt x="396" y="792"/>
                    </a:cubicBezTo>
                    <a:cubicBezTo>
                      <a:pt x="614" y="792"/>
                      <a:pt x="792" y="614"/>
                      <a:pt x="792" y="396"/>
                    </a:cubicBezTo>
                    <a:cubicBezTo>
                      <a:pt x="792" y="178"/>
                      <a:pt x="614" y="0"/>
                      <a:pt x="396" y="0"/>
                    </a:cubicBezTo>
                    <a:close/>
                    <a:moveTo>
                      <a:pt x="396" y="60"/>
                    </a:moveTo>
                    <a:cubicBezTo>
                      <a:pt x="581" y="60"/>
                      <a:pt x="732" y="211"/>
                      <a:pt x="732" y="396"/>
                    </a:cubicBezTo>
                    <a:cubicBezTo>
                      <a:pt x="732" y="581"/>
                      <a:pt x="581" y="732"/>
                      <a:pt x="396" y="732"/>
                    </a:cubicBezTo>
                    <a:cubicBezTo>
                      <a:pt x="211" y="732"/>
                      <a:pt x="60" y="581"/>
                      <a:pt x="60" y="396"/>
                    </a:cubicBezTo>
                    <a:cubicBezTo>
                      <a:pt x="60" y="211"/>
                      <a:pt x="211" y="60"/>
                      <a:pt x="396" y="60"/>
                    </a:cubicBezTo>
                    <a:close/>
                    <a:moveTo>
                      <a:pt x="396" y="60"/>
                    </a:moveTo>
                    <a:cubicBezTo>
                      <a:pt x="396" y="60"/>
                      <a:pt x="396" y="60"/>
                      <a:pt x="396" y="6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43" name="Freeform 35">
                <a:extLst>
                  <a:ext uri="{FF2B5EF4-FFF2-40B4-BE49-F238E27FC236}">
                    <a16:creationId xmlns:a16="http://schemas.microsoft.com/office/drawing/2014/main" xmlns="" id="{154F44E6-BB85-40CB-B609-A1A2CB75654B}"/>
                  </a:ext>
                </a:extLst>
              </p:cNvPr>
              <p:cNvSpPr>
                <a:spLocks noEditPoints="1"/>
              </p:cNvSpPr>
              <p:nvPr/>
            </p:nvSpPr>
            <p:spPr bwMode="auto">
              <a:xfrm>
                <a:off x="-2068512" y="1630363"/>
                <a:ext cx="1470025" cy="490538"/>
              </a:xfrm>
              <a:custGeom>
                <a:avLst/>
                <a:gdLst>
                  <a:gd name="T0" fmla="*/ 378 w 390"/>
                  <a:gd name="T1" fmla="*/ 76 h 130"/>
                  <a:gd name="T2" fmla="*/ 378 w 390"/>
                  <a:gd name="T3" fmla="*/ 119 h 130"/>
                  <a:gd name="T4" fmla="*/ 335 w 390"/>
                  <a:gd name="T5" fmla="*/ 119 h 130"/>
                  <a:gd name="T6" fmla="*/ 195 w 390"/>
                  <a:gd name="T7" fmla="*/ 60 h 130"/>
                  <a:gd name="T8" fmla="*/ 55 w 390"/>
                  <a:gd name="T9" fmla="*/ 119 h 130"/>
                  <a:gd name="T10" fmla="*/ 33 w 390"/>
                  <a:gd name="T11" fmla="*/ 127 h 130"/>
                  <a:gd name="T12" fmla="*/ 12 w 390"/>
                  <a:gd name="T13" fmla="*/ 119 h 130"/>
                  <a:gd name="T14" fmla="*/ 12 w 390"/>
                  <a:gd name="T15" fmla="*/ 76 h 130"/>
                  <a:gd name="T16" fmla="*/ 195 w 390"/>
                  <a:gd name="T17" fmla="*/ 0 h 130"/>
                  <a:gd name="T18" fmla="*/ 378 w 390"/>
                  <a:gd name="T19" fmla="*/ 76 h 130"/>
                  <a:gd name="T20" fmla="*/ 378 w 390"/>
                  <a:gd name="T21" fmla="*/ 76 h 130"/>
                  <a:gd name="T22" fmla="*/ 378 w 390"/>
                  <a:gd name="T23" fmla="*/ 7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0" h="130">
                    <a:moveTo>
                      <a:pt x="378" y="76"/>
                    </a:moveTo>
                    <a:cubicBezTo>
                      <a:pt x="390" y="88"/>
                      <a:pt x="390" y="107"/>
                      <a:pt x="378" y="119"/>
                    </a:cubicBezTo>
                    <a:cubicBezTo>
                      <a:pt x="366" y="130"/>
                      <a:pt x="347" y="130"/>
                      <a:pt x="335" y="119"/>
                    </a:cubicBezTo>
                    <a:cubicBezTo>
                      <a:pt x="298" y="81"/>
                      <a:pt x="248" y="60"/>
                      <a:pt x="195" y="60"/>
                    </a:cubicBezTo>
                    <a:cubicBezTo>
                      <a:pt x="142" y="60"/>
                      <a:pt x="92" y="81"/>
                      <a:pt x="55" y="119"/>
                    </a:cubicBezTo>
                    <a:cubicBezTo>
                      <a:pt x="49" y="124"/>
                      <a:pt x="41" y="127"/>
                      <a:pt x="33" y="127"/>
                    </a:cubicBezTo>
                    <a:cubicBezTo>
                      <a:pt x="26" y="127"/>
                      <a:pt x="18" y="124"/>
                      <a:pt x="12" y="119"/>
                    </a:cubicBezTo>
                    <a:cubicBezTo>
                      <a:pt x="0" y="107"/>
                      <a:pt x="0" y="88"/>
                      <a:pt x="12" y="76"/>
                    </a:cubicBezTo>
                    <a:cubicBezTo>
                      <a:pt x="61" y="27"/>
                      <a:pt x="126" y="0"/>
                      <a:pt x="195" y="0"/>
                    </a:cubicBezTo>
                    <a:cubicBezTo>
                      <a:pt x="264" y="0"/>
                      <a:pt x="329" y="27"/>
                      <a:pt x="378" y="76"/>
                    </a:cubicBezTo>
                    <a:close/>
                    <a:moveTo>
                      <a:pt x="378" y="76"/>
                    </a:moveTo>
                    <a:cubicBezTo>
                      <a:pt x="378" y="76"/>
                      <a:pt x="378" y="76"/>
                      <a:pt x="378" y="7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44" name="Freeform 36">
                <a:extLst>
                  <a:ext uri="{FF2B5EF4-FFF2-40B4-BE49-F238E27FC236}">
                    <a16:creationId xmlns:a16="http://schemas.microsoft.com/office/drawing/2014/main" xmlns="" id="{AE123475-672A-4604-A557-02E658167F6E}"/>
                  </a:ext>
                </a:extLst>
              </p:cNvPr>
              <p:cNvSpPr>
                <a:spLocks noEditPoints="1"/>
              </p:cNvSpPr>
              <p:nvPr/>
            </p:nvSpPr>
            <p:spPr bwMode="auto">
              <a:xfrm>
                <a:off x="-5040313" y="574676"/>
                <a:ext cx="5791201" cy="5738813"/>
              </a:xfrm>
              <a:custGeom>
                <a:avLst/>
                <a:gdLst>
                  <a:gd name="T0" fmla="*/ 0 w 1536"/>
                  <a:gd name="T1" fmla="*/ 1395 h 1522"/>
                  <a:gd name="T2" fmla="*/ 37 w 1536"/>
                  <a:gd name="T3" fmla="*/ 1485 h 1522"/>
                  <a:gd name="T4" fmla="*/ 127 w 1536"/>
                  <a:gd name="T5" fmla="*/ 1522 h 1522"/>
                  <a:gd name="T6" fmla="*/ 216 w 1536"/>
                  <a:gd name="T7" fmla="*/ 1485 h 1522"/>
                  <a:gd name="T8" fmla="*/ 577 w 1536"/>
                  <a:gd name="T9" fmla="*/ 1124 h 1522"/>
                  <a:gd name="T10" fmla="*/ 631 w 1536"/>
                  <a:gd name="T11" fmla="*/ 1139 h 1522"/>
                  <a:gd name="T12" fmla="*/ 707 w 1536"/>
                  <a:gd name="T13" fmla="*/ 1107 h 1522"/>
                  <a:gd name="T14" fmla="*/ 766 w 1536"/>
                  <a:gd name="T15" fmla="*/ 1048 h 1522"/>
                  <a:gd name="T16" fmla="*/ 983 w 1536"/>
                  <a:gd name="T17" fmla="*/ 1092 h 1522"/>
                  <a:gd name="T18" fmla="*/ 1536 w 1536"/>
                  <a:gd name="T19" fmla="*/ 539 h 1522"/>
                  <a:gd name="T20" fmla="*/ 1124 w 1536"/>
                  <a:gd name="T21" fmla="*/ 4 h 1522"/>
                  <a:gd name="T22" fmla="*/ 1088 w 1536"/>
                  <a:gd name="T23" fmla="*/ 26 h 1522"/>
                  <a:gd name="T24" fmla="*/ 1109 w 1536"/>
                  <a:gd name="T25" fmla="*/ 62 h 1522"/>
                  <a:gd name="T26" fmla="*/ 1476 w 1536"/>
                  <a:gd name="T27" fmla="*/ 539 h 1522"/>
                  <a:gd name="T28" fmla="*/ 983 w 1536"/>
                  <a:gd name="T29" fmla="*/ 1032 h 1522"/>
                  <a:gd name="T30" fmla="*/ 490 w 1536"/>
                  <a:gd name="T31" fmla="*/ 539 h 1522"/>
                  <a:gd name="T32" fmla="*/ 857 w 1536"/>
                  <a:gd name="T33" fmla="*/ 62 h 1522"/>
                  <a:gd name="T34" fmla="*/ 878 w 1536"/>
                  <a:gd name="T35" fmla="*/ 26 h 1522"/>
                  <a:gd name="T36" fmla="*/ 841 w 1536"/>
                  <a:gd name="T37" fmla="*/ 4 h 1522"/>
                  <a:gd name="T38" fmla="*/ 430 w 1536"/>
                  <a:gd name="T39" fmla="*/ 539 h 1522"/>
                  <a:gd name="T40" fmla="*/ 474 w 1536"/>
                  <a:gd name="T41" fmla="*/ 756 h 1522"/>
                  <a:gd name="T42" fmla="*/ 415 w 1536"/>
                  <a:gd name="T43" fmla="*/ 815 h 1522"/>
                  <a:gd name="T44" fmla="*/ 398 w 1536"/>
                  <a:gd name="T45" fmla="*/ 945 h 1522"/>
                  <a:gd name="T46" fmla="*/ 37 w 1536"/>
                  <a:gd name="T47" fmla="*/ 1306 h 1522"/>
                  <a:gd name="T48" fmla="*/ 0 w 1536"/>
                  <a:gd name="T49" fmla="*/ 1395 h 1522"/>
                  <a:gd name="T50" fmla="*/ 597 w 1536"/>
                  <a:gd name="T51" fmla="*/ 1065 h 1522"/>
                  <a:gd name="T52" fmla="*/ 457 w 1536"/>
                  <a:gd name="T53" fmla="*/ 925 h 1522"/>
                  <a:gd name="T54" fmla="*/ 457 w 1536"/>
                  <a:gd name="T55" fmla="*/ 858 h 1522"/>
                  <a:gd name="T56" fmla="*/ 502 w 1536"/>
                  <a:gd name="T57" fmla="*/ 813 h 1522"/>
                  <a:gd name="T58" fmla="*/ 709 w 1536"/>
                  <a:gd name="T59" fmla="*/ 1020 h 1522"/>
                  <a:gd name="T60" fmla="*/ 664 w 1536"/>
                  <a:gd name="T61" fmla="*/ 1065 h 1522"/>
                  <a:gd name="T62" fmla="*/ 597 w 1536"/>
                  <a:gd name="T63" fmla="*/ 1065 h 1522"/>
                  <a:gd name="T64" fmla="*/ 60 w 1536"/>
                  <a:gd name="T65" fmla="*/ 1395 h 1522"/>
                  <a:gd name="T66" fmla="*/ 80 w 1536"/>
                  <a:gd name="T67" fmla="*/ 1348 h 1522"/>
                  <a:gd name="T68" fmla="*/ 437 w 1536"/>
                  <a:gd name="T69" fmla="*/ 990 h 1522"/>
                  <a:gd name="T70" fmla="*/ 532 w 1536"/>
                  <a:gd name="T71" fmla="*/ 1085 h 1522"/>
                  <a:gd name="T72" fmla="*/ 174 w 1536"/>
                  <a:gd name="T73" fmla="*/ 1442 h 1522"/>
                  <a:gd name="T74" fmla="*/ 127 w 1536"/>
                  <a:gd name="T75" fmla="*/ 1462 h 1522"/>
                  <a:gd name="T76" fmla="*/ 80 w 1536"/>
                  <a:gd name="T77" fmla="*/ 1442 h 1522"/>
                  <a:gd name="T78" fmla="*/ 60 w 1536"/>
                  <a:gd name="T79" fmla="*/ 1395 h 1522"/>
                  <a:gd name="T80" fmla="*/ 60 w 1536"/>
                  <a:gd name="T81" fmla="*/ 1395 h 1522"/>
                  <a:gd name="T82" fmla="*/ 60 w 1536"/>
                  <a:gd name="T83" fmla="*/ 1395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36" h="1522">
                    <a:moveTo>
                      <a:pt x="0" y="1395"/>
                    </a:moveTo>
                    <a:cubicBezTo>
                      <a:pt x="0" y="1429"/>
                      <a:pt x="13" y="1461"/>
                      <a:pt x="37" y="1485"/>
                    </a:cubicBezTo>
                    <a:cubicBezTo>
                      <a:pt x="61" y="1509"/>
                      <a:pt x="93" y="1522"/>
                      <a:pt x="127" y="1522"/>
                    </a:cubicBezTo>
                    <a:cubicBezTo>
                      <a:pt x="161" y="1522"/>
                      <a:pt x="193" y="1509"/>
                      <a:pt x="216" y="1485"/>
                    </a:cubicBezTo>
                    <a:cubicBezTo>
                      <a:pt x="577" y="1124"/>
                      <a:pt x="577" y="1124"/>
                      <a:pt x="577" y="1124"/>
                    </a:cubicBezTo>
                    <a:cubicBezTo>
                      <a:pt x="593" y="1134"/>
                      <a:pt x="612" y="1139"/>
                      <a:pt x="631" y="1139"/>
                    </a:cubicBezTo>
                    <a:cubicBezTo>
                      <a:pt x="658" y="1139"/>
                      <a:pt x="686" y="1128"/>
                      <a:pt x="707" y="1107"/>
                    </a:cubicBezTo>
                    <a:cubicBezTo>
                      <a:pt x="766" y="1048"/>
                      <a:pt x="766" y="1048"/>
                      <a:pt x="766" y="1048"/>
                    </a:cubicBezTo>
                    <a:cubicBezTo>
                      <a:pt x="833" y="1076"/>
                      <a:pt x="906" y="1092"/>
                      <a:pt x="983" y="1092"/>
                    </a:cubicBezTo>
                    <a:cubicBezTo>
                      <a:pt x="1288" y="1092"/>
                      <a:pt x="1536" y="844"/>
                      <a:pt x="1536" y="539"/>
                    </a:cubicBezTo>
                    <a:cubicBezTo>
                      <a:pt x="1536" y="288"/>
                      <a:pt x="1367" y="68"/>
                      <a:pt x="1124" y="4"/>
                    </a:cubicBezTo>
                    <a:cubicBezTo>
                      <a:pt x="1108" y="0"/>
                      <a:pt x="1092" y="10"/>
                      <a:pt x="1088" y="26"/>
                    </a:cubicBezTo>
                    <a:cubicBezTo>
                      <a:pt x="1084" y="42"/>
                      <a:pt x="1093" y="58"/>
                      <a:pt x="1109" y="62"/>
                    </a:cubicBezTo>
                    <a:cubicBezTo>
                      <a:pt x="1325" y="119"/>
                      <a:pt x="1476" y="315"/>
                      <a:pt x="1476" y="539"/>
                    </a:cubicBezTo>
                    <a:cubicBezTo>
                      <a:pt x="1476" y="811"/>
                      <a:pt x="1255" y="1032"/>
                      <a:pt x="983" y="1032"/>
                    </a:cubicBezTo>
                    <a:cubicBezTo>
                      <a:pt x="711" y="1032"/>
                      <a:pt x="490" y="811"/>
                      <a:pt x="490" y="539"/>
                    </a:cubicBezTo>
                    <a:cubicBezTo>
                      <a:pt x="490" y="315"/>
                      <a:pt x="641" y="119"/>
                      <a:pt x="857" y="62"/>
                    </a:cubicBezTo>
                    <a:cubicBezTo>
                      <a:pt x="873" y="58"/>
                      <a:pt x="882" y="42"/>
                      <a:pt x="878" y="26"/>
                    </a:cubicBezTo>
                    <a:cubicBezTo>
                      <a:pt x="874" y="10"/>
                      <a:pt x="857" y="0"/>
                      <a:pt x="841" y="4"/>
                    </a:cubicBezTo>
                    <a:cubicBezTo>
                      <a:pt x="599" y="68"/>
                      <a:pt x="430" y="288"/>
                      <a:pt x="430" y="539"/>
                    </a:cubicBezTo>
                    <a:cubicBezTo>
                      <a:pt x="430" y="616"/>
                      <a:pt x="446" y="689"/>
                      <a:pt x="474" y="756"/>
                    </a:cubicBezTo>
                    <a:cubicBezTo>
                      <a:pt x="415" y="815"/>
                      <a:pt x="415" y="815"/>
                      <a:pt x="415" y="815"/>
                    </a:cubicBezTo>
                    <a:cubicBezTo>
                      <a:pt x="380" y="851"/>
                      <a:pt x="374" y="904"/>
                      <a:pt x="398" y="945"/>
                    </a:cubicBezTo>
                    <a:cubicBezTo>
                      <a:pt x="37" y="1306"/>
                      <a:pt x="37" y="1306"/>
                      <a:pt x="37" y="1306"/>
                    </a:cubicBezTo>
                    <a:cubicBezTo>
                      <a:pt x="13" y="1329"/>
                      <a:pt x="0" y="1361"/>
                      <a:pt x="0" y="1395"/>
                    </a:cubicBezTo>
                    <a:close/>
                    <a:moveTo>
                      <a:pt x="597" y="1065"/>
                    </a:moveTo>
                    <a:cubicBezTo>
                      <a:pt x="457" y="925"/>
                      <a:pt x="457" y="925"/>
                      <a:pt x="457" y="925"/>
                    </a:cubicBezTo>
                    <a:cubicBezTo>
                      <a:pt x="439" y="906"/>
                      <a:pt x="439" y="876"/>
                      <a:pt x="457" y="858"/>
                    </a:cubicBezTo>
                    <a:cubicBezTo>
                      <a:pt x="502" y="813"/>
                      <a:pt x="502" y="813"/>
                      <a:pt x="502" y="813"/>
                    </a:cubicBezTo>
                    <a:cubicBezTo>
                      <a:pt x="552" y="899"/>
                      <a:pt x="623" y="970"/>
                      <a:pt x="709" y="1020"/>
                    </a:cubicBezTo>
                    <a:cubicBezTo>
                      <a:pt x="664" y="1065"/>
                      <a:pt x="664" y="1065"/>
                      <a:pt x="664" y="1065"/>
                    </a:cubicBezTo>
                    <a:cubicBezTo>
                      <a:pt x="646" y="1083"/>
                      <a:pt x="616" y="1083"/>
                      <a:pt x="597" y="1065"/>
                    </a:cubicBezTo>
                    <a:close/>
                    <a:moveTo>
                      <a:pt x="60" y="1395"/>
                    </a:moveTo>
                    <a:cubicBezTo>
                      <a:pt x="60" y="1377"/>
                      <a:pt x="67" y="1361"/>
                      <a:pt x="80" y="1348"/>
                    </a:cubicBezTo>
                    <a:cubicBezTo>
                      <a:pt x="437" y="990"/>
                      <a:pt x="437" y="990"/>
                      <a:pt x="437" y="990"/>
                    </a:cubicBezTo>
                    <a:cubicBezTo>
                      <a:pt x="532" y="1085"/>
                      <a:pt x="532" y="1085"/>
                      <a:pt x="532" y="1085"/>
                    </a:cubicBezTo>
                    <a:cubicBezTo>
                      <a:pt x="174" y="1442"/>
                      <a:pt x="174" y="1442"/>
                      <a:pt x="174" y="1442"/>
                    </a:cubicBezTo>
                    <a:cubicBezTo>
                      <a:pt x="161" y="1455"/>
                      <a:pt x="145" y="1462"/>
                      <a:pt x="127" y="1462"/>
                    </a:cubicBezTo>
                    <a:cubicBezTo>
                      <a:pt x="109" y="1462"/>
                      <a:pt x="92" y="1455"/>
                      <a:pt x="80" y="1442"/>
                    </a:cubicBezTo>
                    <a:cubicBezTo>
                      <a:pt x="67" y="1430"/>
                      <a:pt x="60" y="1413"/>
                      <a:pt x="60" y="1395"/>
                    </a:cubicBezTo>
                    <a:close/>
                    <a:moveTo>
                      <a:pt x="60" y="1395"/>
                    </a:moveTo>
                    <a:cubicBezTo>
                      <a:pt x="60" y="1395"/>
                      <a:pt x="60" y="1395"/>
                      <a:pt x="60" y="139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45" name="Freeform 37">
                <a:extLst>
                  <a:ext uri="{FF2B5EF4-FFF2-40B4-BE49-F238E27FC236}">
                    <a16:creationId xmlns:a16="http://schemas.microsoft.com/office/drawing/2014/main" xmlns="" id="{4E6FE9D2-85B5-4482-A30B-7009FB182928}"/>
                  </a:ext>
                </a:extLst>
              </p:cNvPr>
              <p:cNvSpPr>
                <a:spLocks noEditPoints="1"/>
              </p:cNvSpPr>
              <p:nvPr/>
            </p:nvSpPr>
            <p:spPr bwMode="auto">
              <a:xfrm>
                <a:off x="-1447800" y="522288"/>
                <a:ext cx="227013" cy="227013"/>
              </a:xfrm>
              <a:custGeom>
                <a:avLst/>
                <a:gdLst>
                  <a:gd name="T0" fmla="*/ 30 w 60"/>
                  <a:gd name="T1" fmla="*/ 60 h 60"/>
                  <a:gd name="T2" fmla="*/ 9 w 60"/>
                  <a:gd name="T3" fmla="*/ 51 h 60"/>
                  <a:gd name="T4" fmla="*/ 0 w 60"/>
                  <a:gd name="T5" fmla="*/ 30 h 60"/>
                  <a:gd name="T6" fmla="*/ 9 w 60"/>
                  <a:gd name="T7" fmla="*/ 9 h 60"/>
                  <a:gd name="T8" fmla="*/ 30 w 60"/>
                  <a:gd name="T9" fmla="*/ 0 h 60"/>
                  <a:gd name="T10" fmla="*/ 51 w 60"/>
                  <a:gd name="T11" fmla="*/ 9 h 60"/>
                  <a:gd name="T12" fmla="*/ 60 w 60"/>
                  <a:gd name="T13" fmla="*/ 30 h 60"/>
                  <a:gd name="T14" fmla="*/ 51 w 60"/>
                  <a:gd name="T15" fmla="*/ 51 h 60"/>
                  <a:gd name="T16" fmla="*/ 30 w 60"/>
                  <a:gd name="T17" fmla="*/ 60 h 60"/>
                  <a:gd name="T18" fmla="*/ 30 w 60"/>
                  <a:gd name="T19" fmla="*/ 60 h 60"/>
                  <a:gd name="T20" fmla="*/ 30 w 60"/>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30" y="60"/>
                    </a:moveTo>
                    <a:cubicBezTo>
                      <a:pt x="22" y="60"/>
                      <a:pt x="14" y="57"/>
                      <a:pt x="9" y="51"/>
                    </a:cubicBezTo>
                    <a:cubicBezTo>
                      <a:pt x="3" y="46"/>
                      <a:pt x="0" y="38"/>
                      <a:pt x="0" y="30"/>
                    </a:cubicBezTo>
                    <a:cubicBezTo>
                      <a:pt x="0" y="22"/>
                      <a:pt x="3" y="14"/>
                      <a:pt x="9" y="9"/>
                    </a:cubicBezTo>
                    <a:cubicBezTo>
                      <a:pt x="14" y="3"/>
                      <a:pt x="22" y="0"/>
                      <a:pt x="30" y="0"/>
                    </a:cubicBezTo>
                    <a:cubicBezTo>
                      <a:pt x="38" y="0"/>
                      <a:pt x="46" y="3"/>
                      <a:pt x="51" y="9"/>
                    </a:cubicBezTo>
                    <a:cubicBezTo>
                      <a:pt x="57" y="14"/>
                      <a:pt x="60" y="22"/>
                      <a:pt x="60" y="30"/>
                    </a:cubicBezTo>
                    <a:cubicBezTo>
                      <a:pt x="60" y="38"/>
                      <a:pt x="57" y="46"/>
                      <a:pt x="51" y="51"/>
                    </a:cubicBezTo>
                    <a:cubicBezTo>
                      <a:pt x="46" y="57"/>
                      <a:pt x="38" y="60"/>
                      <a:pt x="30" y="60"/>
                    </a:cubicBezTo>
                    <a:close/>
                    <a:moveTo>
                      <a:pt x="30" y="60"/>
                    </a:moveTo>
                    <a:cubicBezTo>
                      <a:pt x="30" y="60"/>
                      <a:pt x="30" y="60"/>
                      <a:pt x="30" y="6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grpSp>
        <p:sp>
          <p:nvSpPr>
            <p:cNvPr id="46" name="TextBox 45">
              <a:extLst>
                <a:ext uri="{FF2B5EF4-FFF2-40B4-BE49-F238E27FC236}">
                  <a16:creationId xmlns:a16="http://schemas.microsoft.com/office/drawing/2014/main" xmlns="" id="{6058D54A-56E2-4C61-8DA6-D65AE6850ACB}"/>
                </a:ext>
              </a:extLst>
            </p:cNvPr>
            <p:cNvSpPr txBox="1"/>
            <p:nvPr/>
          </p:nvSpPr>
          <p:spPr>
            <a:xfrm>
              <a:off x="5116308" y="2077407"/>
              <a:ext cx="3614553" cy="322800"/>
            </a:xfrm>
            <a:prstGeom prst="rect">
              <a:avLst/>
            </a:prstGeom>
            <a:noFill/>
          </p:spPr>
          <p:txBody>
            <a:bodyPr wrap="square" lIns="0" tIns="0" rIns="0" bIns="0" rtlCol="0" anchor="ctr">
              <a:spAutoFit/>
            </a:bodyPr>
            <a:lstStyle/>
            <a:p>
              <a:r>
                <a:rPr lang="en-US" dirty="0">
                  <a:solidFill>
                    <a:schemeClr val="tx1">
                      <a:lumMod val="75000"/>
                      <a:lumOff val="25000"/>
                    </a:schemeClr>
                  </a:solidFill>
                  <a:latin typeface="Calibri (body)"/>
                  <a:ea typeface="Calibri Light" charset="0"/>
                  <a:cs typeface="Segoe UI" panose="020B0502040204020203" pitchFamily="34" charset="0"/>
                </a:rPr>
                <a:t>&lt;li&gt; tags is used to create a list.</a:t>
              </a:r>
            </a:p>
          </p:txBody>
        </p:sp>
        <p:sp>
          <p:nvSpPr>
            <p:cNvPr id="47" name="TextBox 46">
              <a:extLst>
                <a:ext uri="{FF2B5EF4-FFF2-40B4-BE49-F238E27FC236}">
                  <a16:creationId xmlns:a16="http://schemas.microsoft.com/office/drawing/2014/main" xmlns="" id="{943E677E-8618-4594-9792-5DAA940BB558}"/>
                </a:ext>
              </a:extLst>
            </p:cNvPr>
            <p:cNvSpPr txBox="1"/>
            <p:nvPr/>
          </p:nvSpPr>
          <p:spPr>
            <a:xfrm>
              <a:off x="5426047" y="6057046"/>
              <a:ext cx="3881736" cy="553998"/>
            </a:xfrm>
            <a:prstGeom prst="rect">
              <a:avLst/>
            </a:prstGeom>
            <a:noFill/>
          </p:spPr>
          <p:txBody>
            <a:bodyPr wrap="square" lIns="0" tIns="0" rIns="0" bIns="0" rtlCol="0" anchor="ctr">
              <a:spAutoFit/>
            </a:bodyPr>
            <a:lstStyle/>
            <a:p>
              <a:r>
                <a:rPr lang="en-US" kern="0" dirty="0">
                  <a:solidFill>
                    <a:schemeClr val="tx1">
                      <a:lumMod val="75000"/>
                      <a:lumOff val="25000"/>
                    </a:schemeClr>
                  </a:solidFill>
                  <a:latin typeface="Calibri (body)"/>
                  <a:ea typeface="Calibri Light" charset="0"/>
                  <a:cs typeface="Segoe UI" panose="020B0502040204020203" pitchFamily="34" charset="0"/>
                </a:rPr>
                <a:t>It represents a paragraph in an HTML document</a:t>
              </a:r>
              <a:endParaRPr lang="en-US" dirty="0">
                <a:solidFill>
                  <a:schemeClr val="tx1">
                    <a:lumMod val="75000"/>
                    <a:lumOff val="25000"/>
                  </a:schemeClr>
                </a:solidFill>
                <a:latin typeface="Calibri (body)"/>
                <a:ea typeface="Calibri Light" charset="0"/>
                <a:cs typeface="Segoe UI" panose="020B0502040204020203" pitchFamily="34" charset="0"/>
              </a:endParaRPr>
            </a:p>
          </p:txBody>
        </p:sp>
        <p:sp>
          <p:nvSpPr>
            <p:cNvPr id="48" name="TextBox 47">
              <a:extLst>
                <a:ext uri="{FF2B5EF4-FFF2-40B4-BE49-F238E27FC236}">
                  <a16:creationId xmlns:a16="http://schemas.microsoft.com/office/drawing/2014/main" xmlns="" id="{1F457ED8-D4AC-4778-9C88-8A31C49ABC30}"/>
                </a:ext>
              </a:extLst>
            </p:cNvPr>
            <p:cNvSpPr txBox="1"/>
            <p:nvPr/>
          </p:nvSpPr>
          <p:spPr>
            <a:xfrm>
              <a:off x="5499523" y="2917540"/>
              <a:ext cx="3869786" cy="645600"/>
            </a:xfrm>
            <a:prstGeom prst="rect">
              <a:avLst/>
            </a:prstGeom>
            <a:noFill/>
          </p:spPr>
          <p:txBody>
            <a:bodyPr wrap="square" lIns="0" tIns="0" rIns="0" bIns="0" rtlCol="0" anchor="ctr">
              <a:spAutoFit/>
            </a:bodyPr>
            <a:lstStyle/>
            <a:p>
              <a:r>
                <a:rPr lang="en-US" dirty="0">
                  <a:solidFill>
                    <a:srgbClr val="202124"/>
                  </a:solidFill>
                  <a:latin typeface="Calibri" panose="020F0502020204030204" pitchFamily="34" charset="0"/>
                  <a:cs typeface="Calibri" panose="020F0502020204030204" pitchFamily="34" charset="0"/>
                </a:rPr>
                <a:t>The &lt;a&gt; tag is used to add link to other tags like text, image etc.,</a:t>
              </a:r>
              <a:endParaRPr lang="en-US" dirty="0">
                <a:solidFill>
                  <a:schemeClr val="tx1">
                    <a:lumMod val="75000"/>
                    <a:lumOff val="25000"/>
                  </a:schemeClr>
                </a:solidFill>
                <a:latin typeface="Calibri" panose="020F0502020204030204" pitchFamily="34" charset="0"/>
                <a:ea typeface="Calibri Light" charset="0"/>
                <a:cs typeface="Calibri" panose="020F0502020204030204" pitchFamily="34" charset="0"/>
              </a:endParaRPr>
            </a:p>
          </p:txBody>
        </p:sp>
        <p:sp>
          <p:nvSpPr>
            <p:cNvPr id="49" name="TextBox 48">
              <a:extLst>
                <a:ext uri="{FF2B5EF4-FFF2-40B4-BE49-F238E27FC236}">
                  <a16:creationId xmlns:a16="http://schemas.microsoft.com/office/drawing/2014/main" xmlns="" id="{32465586-E424-4C33-9E9D-98CCC3E5BD8A}"/>
                </a:ext>
              </a:extLst>
            </p:cNvPr>
            <p:cNvSpPr txBox="1"/>
            <p:nvPr/>
          </p:nvSpPr>
          <p:spPr>
            <a:xfrm>
              <a:off x="5815465" y="4998308"/>
              <a:ext cx="3504128" cy="553998"/>
            </a:xfrm>
            <a:prstGeom prst="rect">
              <a:avLst/>
            </a:prstGeom>
            <a:noFill/>
          </p:spPr>
          <p:txBody>
            <a:bodyPr wrap="square" lIns="0" tIns="0" rIns="0" bIns="0" rtlCol="0" anchor="ctr">
              <a:spAutoFit/>
            </a:bodyPr>
            <a:lstStyle/>
            <a:p>
              <a:r>
                <a:rPr lang="en-US" i="0" dirty="0">
                  <a:solidFill>
                    <a:srgbClr val="202124"/>
                  </a:solidFill>
                  <a:effectLst/>
                  <a:latin typeface="Calibri (body)"/>
                </a:rPr>
                <a:t>The &lt;input&gt; tag specifies an input field where the user can enter data.</a:t>
              </a:r>
              <a:endParaRPr lang="en-US" dirty="0">
                <a:solidFill>
                  <a:schemeClr val="tx1">
                    <a:lumMod val="75000"/>
                    <a:lumOff val="25000"/>
                  </a:schemeClr>
                </a:solidFill>
                <a:latin typeface="Calibri (body)"/>
                <a:ea typeface="Calibri Light" charset="0"/>
                <a:cs typeface="Segoe UI" panose="020B0502040204020203" pitchFamily="34" charset="0"/>
              </a:endParaRPr>
            </a:p>
          </p:txBody>
        </p:sp>
        <p:sp>
          <p:nvSpPr>
            <p:cNvPr id="50" name="TextBox 49">
              <a:extLst>
                <a:ext uri="{FF2B5EF4-FFF2-40B4-BE49-F238E27FC236}">
                  <a16:creationId xmlns:a16="http://schemas.microsoft.com/office/drawing/2014/main" xmlns="" id="{A285FAC9-2C13-42D9-908B-96B04CADAF61}"/>
                </a:ext>
              </a:extLst>
            </p:cNvPr>
            <p:cNvSpPr txBox="1"/>
            <p:nvPr/>
          </p:nvSpPr>
          <p:spPr>
            <a:xfrm>
              <a:off x="5948799" y="4074422"/>
              <a:ext cx="3846928" cy="645600"/>
            </a:xfrm>
            <a:prstGeom prst="rect">
              <a:avLst/>
            </a:prstGeom>
            <a:noFill/>
          </p:spPr>
          <p:txBody>
            <a:bodyPr wrap="square" lIns="0" tIns="0" rIns="0" bIns="0" rtlCol="0" anchor="ctr">
              <a:spAutoFit/>
            </a:bodyPr>
            <a:lstStyle/>
            <a:p>
              <a:r>
                <a:rPr lang="en-US" dirty="0">
                  <a:solidFill>
                    <a:schemeClr val="tx1">
                      <a:lumMod val="75000"/>
                      <a:lumOff val="25000"/>
                    </a:schemeClr>
                  </a:solidFill>
                  <a:latin typeface="Calibri (body)"/>
                  <a:ea typeface="Calibri Light" charset="0"/>
                  <a:cs typeface="Segoe UI" panose="020B0502040204020203" pitchFamily="34" charset="0"/>
                </a:rPr>
                <a:t>It is used to add an Image to the html Page</a:t>
              </a:r>
            </a:p>
          </p:txBody>
        </p:sp>
        <p:sp>
          <p:nvSpPr>
            <p:cNvPr id="51" name="Oval 50">
              <a:extLst>
                <a:ext uri="{FF2B5EF4-FFF2-40B4-BE49-F238E27FC236}">
                  <a16:creationId xmlns:a16="http://schemas.microsoft.com/office/drawing/2014/main" xmlns="" id="{FA91C599-54F0-4654-9FDE-F7541830AF4F}"/>
                </a:ext>
              </a:extLst>
            </p:cNvPr>
            <p:cNvSpPr/>
            <p:nvPr/>
          </p:nvSpPr>
          <p:spPr>
            <a:xfrm>
              <a:off x="4779128" y="4854687"/>
              <a:ext cx="720396" cy="7203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TextBox 51">
              <a:extLst>
                <a:ext uri="{FF2B5EF4-FFF2-40B4-BE49-F238E27FC236}">
                  <a16:creationId xmlns:a16="http://schemas.microsoft.com/office/drawing/2014/main" xmlns="" id="{37DF73D4-D8AD-4E29-8961-404556DB9EDF}"/>
                </a:ext>
              </a:extLst>
            </p:cNvPr>
            <p:cNvSpPr txBox="1"/>
            <p:nvPr/>
          </p:nvSpPr>
          <p:spPr>
            <a:xfrm>
              <a:off x="4265169" y="2088417"/>
              <a:ext cx="746105" cy="430400"/>
            </a:xfrm>
            <a:prstGeom prst="rect">
              <a:avLst/>
            </a:prstGeom>
            <a:noFill/>
          </p:spPr>
          <p:txBody>
            <a:bodyPr wrap="square" rtlCol="0">
              <a:spAutoFit/>
            </a:bodyPr>
            <a:lstStyle/>
            <a:p>
              <a:r>
                <a:rPr lang="en-US" dirty="0">
                  <a:solidFill>
                    <a:schemeClr val="bg1"/>
                  </a:solidFill>
                </a:rPr>
                <a:t>&lt;li&gt;</a:t>
              </a:r>
            </a:p>
          </p:txBody>
        </p:sp>
        <p:sp>
          <p:nvSpPr>
            <p:cNvPr id="53" name="TextBox 52">
              <a:extLst>
                <a:ext uri="{FF2B5EF4-FFF2-40B4-BE49-F238E27FC236}">
                  <a16:creationId xmlns:a16="http://schemas.microsoft.com/office/drawing/2014/main" xmlns="" id="{46502C3F-747C-4636-A51B-E63390186D6A}"/>
                </a:ext>
              </a:extLst>
            </p:cNvPr>
            <p:cNvSpPr txBox="1"/>
            <p:nvPr/>
          </p:nvSpPr>
          <p:spPr>
            <a:xfrm>
              <a:off x="4743185" y="3065802"/>
              <a:ext cx="906826" cy="430400"/>
            </a:xfrm>
            <a:prstGeom prst="rect">
              <a:avLst/>
            </a:prstGeom>
            <a:noFill/>
          </p:spPr>
          <p:txBody>
            <a:bodyPr wrap="square" rtlCol="0">
              <a:spAutoFit/>
            </a:bodyPr>
            <a:lstStyle/>
            <a:p>
              <a:r>
                <a:rPr lang="en-US" dirty="0">
                  <a:solidFill>
                    <a:schemeClr val="bg1"/>
                  </a:solidFill>
                </a:rPr>
                <a:t>&lt;a&gt;</a:t>
              </a:r>
            </a:p>
          </p:txBody>
        </p:sp>
        <p:sp>
          <p:nvSpPr>
            <p:cNvPr id="54" name="TextBox 53">
              <a:extLst>
                <a:ext uri="{FF2B5EF4-FFF2-40B4-BE49-F238E27FC236}">
                  <a16:creationId xmlns:a16="http://schemas.microsoft.com/office/drawing/2014/main" xmlns="" id="{A21928F9-AE8F-4827-988D-4CC0BB626151}"/>
                </a:ext>
              </a:extLst>
            </p:cNvPr>
            <p:cNvSpPr txBox="1"/>
            <p:nvPr/>
          </p:nvSpPr>
          <p:spPr>
            <a:xfrm>
              <a:off x="5038606" y="4104488"/>
              <a:ext cx="910192" cy="430400"/>
            </a:xfrm>
            <a:prstGeom prst="rect">
              <a:avLst/>
            </a:prstGeom>
            <a:noFill/>
          </p:spPr>
          <p:txBody>
            <a:bodyPr wrap="square" rtlCol="0">
              <a:spAutoFit/>
            </a:bodyPr>
            <a:lstStyle/>
            <a:p>
              <a:r>
                <a:rPr lang="en-US" dirty="0">
                  <a:solidFill>
                    <a:schemeClr val="bg1"/>
                  </a:solidFill>
                </a:rPr>
                <a:t>&lt;img&gt;</a:t>
              </a:r>
            </a:p>
          </p:txBody>
        </p:sp>
        <p:sp>
          <p:nvSpPr>
            <p:cNvPr id="55" name="TextBox 54">
              <a:extLst>
                <a:ext uri="{FF2B5EF4-FFF2-40B4-BE49-F238E27FC236}">
                  <a16:creationId xmlns:a16="http://schemas.microsoft.com/office/drawing/2014/main" xmlns="" id="{BA91722B-426D-4642-AE80-D79DE4BBF091}"/>
                </a:ext>
              </a:extLst>
            </p:cNvPr>
            <p:cNvSpPr txBox="1"/>
            <p:nvPr/>
          </p:nvSpPr>
          <p:spPr>
            <a:xfrm>
              <a:off x="4709674" y="5003004"/>
              <a:ext cx="955046" cy="369332"/>
            </a:xfrm>
            <a:prstGeom prst="rect">
              <a:avLst/>
            </a:prstGeom>
            <a:noFill/>
          </p:spPr>
          <p:txBody>
            <a:bodyPr wrap="square" rtlCol="0">
              <a:spAutoFit/>
            </a:bodyPr>
            <a:lstStyle/>
            <a:p>
              <a:r>
                <a:rPr lang="en-US" dirty="0">
                  <a:solidFill>
                    <a:schemeClr val="bg1"/>
                  </a:solidFill>
                </a:rPr>
                <a:t>&lt;input&gt;</a:t>
              </a:r>
            </a:p>
          </p:txBody>
        </p:sp>
        <p:sp>
          <p:nvSpPr>
            <p:cNvPr id="56" name="TextBox 55">
              <a:extLst>
                <a:ext uri="{FF2B5EF4-FFF2-40B4-BE49-F238E27FC236}">
                  <a16:creationId xmlns:a16="http://schemas.microsoft.com/office/drawing/2014/main" xmlns="" id="{B978DA02-C556-4D06-A7ED-5E88DCF454DD}"/>
                </a:ext>
              </a:extLst>
            </p:cNvPr>
            <p:cNvSpPr txBox="1"/>
            <p:nvPr/>
          </p:nvSpPr>
          <p:spPr>
            <a:xfrm>
              <a:off x="4464510" y="6070899"/>
              <a:ext cx="746105" cy="369332"/>
            </a:xfrm>
            <a:prstGeom prst="rect">
              <a:avLst/>
            </a:prstGeom>
            <a:noFill/>
          </p:spPr>
          <p:txBody>
            <a:bodyPr wrap="square" rtlCol="0">
              <a:spAutoFit/>
            </a:bodyPr>
            <a:lstStyle/>
            <a:p>
              <a:r>
                <a:rPr lang="en-US" dirty="0">
                  <a:solidFill>
                    <a:schemeClr val="bg1"/>
                  </a:solidFill>
                </a:rPr>
                <a:t>&lt;p&gt;</a:t>
              </a:r>
            </a:p>
          </p:txBody>
        </p:sp>
      </p:grpSp>
      <p:sp>
        <p:nvSpPr>
          <p:cNvPr id="57" name="Footer Placeholder 45">
            <a:extLst>
              <a:ext uri="{FF2B5EF4-FFF2-40B4-BE49-F238E27FC236}">
                <a16:creationId xmlns:a16="http://schemas.microsoft.com/office/drawing/2014/main" xmlns="" id="{24D30800-BAEA-4A57-AF37-FB7812C98D9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6577134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en success laptop relieve work from home computer great Free Vector">
            <a:extLst>
              <a:ext uri="{FF2B5EF4-FFF2-40B4-BE49-F238E27FC236}">
                <a16:creationId xmlns:a16="http://schemas.microsoft.com/office/drawing/2014/main" xmlns="" id="{BB88C83A-5119-4F23-ADB6-DA256C7CD9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585" y="1379254"/>
            <a:ext cx="4519239" cy="4519239"/>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xmlns="" id="{AF93BBAF-6EE1-4591-9B30-F5586142D4FB}"/>
              </a:ext>
            </a:extLst>
          </p:cNvPr>
          <p:cNvSpPr txBox="1">
            <a:spLocks/>
          </p:cNvSpPr>
          <p:nvPr/>
        </p:nvSpPr>
        <p:spPr>
          <a:xfrm>
            <a:off x="261764" y="188641"/>
            <a:ext cx="777387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Basic HTML Tags</a:t>
            </a:r>
          </a:p>
        </p:txBody>
      </p:sp>
      <p:pic>
        <p:nvPicPr>
          <p:cNvPr id="22" name="Picture 21">
            <a:extLst>
              <a:ext uri="{FF2B5EF4-FFF2-40B4-BE49-F238E27FC236}">
                <a16:creationId xmlns:a16="http://schemas.microsoft.com/office/drawing/2014/main" xmlns=""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extBox 4">
            <a:extLst>
              <a:ext uri="{FF2B5EF4-FFF2-40B4-BE49-F238E27FC236}">
                <a16:creationId xmlns:a16="http://schemas.microsoft.com/office/drawing/2014/main" xmlns="" id="{59AAA3F7-0729-417C-A50E-54F5684DB1AE}"/>
              </a:ext>
            </a:extLst>
          </p:cNvPr>
          <p:cNvSpPr txBox="1"/>
          <p:nvPr/>
        </p:nvSpPr>
        <p:spPr>
          <a:xfrm>
            <a:off x="261764" y="779090"/>
            <a:ext cx="11161643" cy="1200329"/>
          </a:xfrm>
          <a:prstGeom prst="rect">
            <a:avLst/>
          </a:prstGeom>
          <a:noFill/>
        </p:spPr>
        <p:txBody>
          <a:bodyPr wrap="square" rtlCol="0">
            <a:spAutoFit/>
          </a:bodyPr>
          <a:lstStyle/>
          <a:p>
            <a:r>
              <a:rPr lang="en-US" dirty="0"/>
              <a:t>In this exercise we will use a few basic elements like &lt;p&gt;, &lt;h1&gt;, &lt;h2&gt;, &lt;br&gt; tags.</a:t>
            </a:r>
          </a:p>
          <a:p>
            <a:endParaRPr lang="en-US" dirty="0"/>
          </a:p>
          <a:p>
            <a:r>
              <a:rPr lang="en-US" dirty="0"/>
              <a:t>Exercise Code:</a:t>
            </a:r>
          </a:p>
          <a:p>
            <a:pPr marL="285750" indent="-285750">
              <a:buFontTx/>
              <a:buChar char="-"/>
            </a:pPr>
            <a:r>
              <a:rPr lang="en-US" dirty="0">
                <a:hlinkClick r:id="rId4"/>
              </a:rPr>
              <a:t>index.html</a:t>
            </a:r>
            <a:endParaRPr lang="en-US" dirty="0"/>
          </a:p>
        </p:txBody>
      </p:sp>
      <p:sp>
        <p:nvSpPr>
          <p:cNvPr id="6" name="Footer Placeholder 45">
            <a:extLst>
              <a:ext uri="{FF2B5EF4-FFF2-40B4-BE49-F238E27FC236}">
                <a16:creationId xmlns:a16="http://schemas.microsoft.com/office/drawing/2014/main" xmlns="" id="{1F13C3C3-34CF-4B5F-923C-A5668D62114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569638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xmlns="" id="{AF93BBAF-6EE1-4591-9B30-F5586142D4FB}"/>
              </a:ext>
            </a:extLst>
          </p:cNvPr>
          <p:cNvSpPr txBox="1">
            <a:spLocks/>
          </p:cNvSpPr>
          <p:nvPr/>
        </p:nvSpPr>
        <p:spPr>
          <a:xfrm>
            <a:off x="261764" y="188640"/>
            <a:ext cx="10294506"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Block Level and Inline Elements in HTML</a:t>
            </a:r>
          </a:p>
        </p:txBody>
      </p:sp>
      <p:pic>
        <p:nvPicPr>
          <p:cNvPr id="22" name="Picture 21">
            <a:extLst>
              <a:ext uri="{FF2B5EF4-FFF2-40B4-BE49-F238E27FC236}">
                <a16:creationId xmlns:a16="http://schemas.microsoft.com/office/drawing/2014/main" xmlns=""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6" name="TextBox 5">
            <a:extLst>
              <a:ext uri="{FF2B5EF4-FFF2-40B4-BE49-F238E27FC236}">
                <a16:creationId xmlns:a16="http://schemas.microsoft.com/office/drawing/2014/main" xmlns="" id="{F326DDAB-AEEC-41E5-B902-2F7AD884BBD1}"/>
              </a:ext>
            </a:extLst>
          </p:cNvPr>
          <p:cNvSpPr txBox="1"/>
          <p:nvPr/>
        </p:nvSpPr>
        <p:spPr>
          <a:xfrm>
            <a:off x="261763" y="779090"/>
            <a:ext cx="9016621" cy="4800673"/>
          </a:xfrm>
          <a:prstGeom prst="rect">
            <a:avLst/>
          </a:prstGeom>
          <a:noFill/>
        </p:spPr>
        <p:txBody>
          <a:bodyPr wrap="square">
            <a:spAutoFit/>
          </a:bodyPr>
          <a:lstStyle/>
          <a:p>
            <a:pPr algn="just" defTabSz="914126"/>
            <a:r>
              <a:rPr lang="en-US" sz="1799" b="1" dirty="0">
                <a:solidFill>
                  <a:prstClr val="black"/>
                </a:solidFill>
                <a:latin typeface="Calibri"/>
              </a:rPr>
              <a:t>Block Level Elements</a:t>
            </a:r>
          </a:p>
          <a:p>
            <a:pPr marL="285750" indent="-285750" algn="just">
              <a:buFont typeface="Wingdings" panose="05000000000000000000" pitchFamily="2" charset="2"/>
              <a:buChar char="§"/>
            </a:pPr>
            <a:r>
              <a:rPr lang="en-US" b="0" i="0" dirty="0">
                <a:solidFill>
                  <a:srgbClr val="000000"/>
                </a:solidFill>
                <a:effectLst/>
              </a:rPr>
              <a:t>A block-level element always starts on a new line.</a:t>
            </a:r>
          </a:p>
          <a:p>
            <a:pPr marL="285750" indent="-285750" algn="just">
              <a:buFont typeface="Wingdings" panose="05000000000000000000" pitchFamily="2" charset="2"/>
              <a:buChar char="§"/>
            </a:pPr>
            <a:r>
              <a:rPr lang="en-US" b="0" i="0" dirty="0">
                <a:solidFill>
                  <a:srgbClr val="000000"/>
                </a:solidFill>
                <a:effectLst/>
              </a:rPr>
              <a:t>A block-level element always takes up the full width available (stretches out to the left and right as far as it can).</a:t>
            </a:r>
          </a:p>
          <a:p>
            <a:pPr marL="285750" indent="-285750" algn="just">
              <a:buFont typeface="Wingdings" panose="05000000000000000000" pitchFamily="2" charset="2"/>
              <a:buChar char="§"/>
            </a:pPr>
            <a:r>
              <a:rPr lang="en-US" b="0" i="0" dirty="0">
                <a:solidFill>
                  <a:srgbClr val="000000"/>
                </a:solidFill>
                <a:effectLst/>
              </a:rPr>
              <a:t>A block level element has a top and a bottom margin, whereas an inline element does not.</a:t>
            </a:r>
          </a:p>
          <a:p>
            <a:pPr marL="285750" indent="-285750" algn="just">
              <a:buFont typeface="Wingdings" panose="05000000000000000000" pitchFamily="2" charset="2"/>
              <a:buChar char="§"/>
            </a:pPr>
            <a:r>
              <a:rPr lang="en-US" b="0" i="0" dirty="0">
                <a:solidFill>
                  <a:srgbClr val="000000"/>
                </a:solidFill>
                <a:effectLst/>
              </a:rPr>
              <a:t>The &lt;div&gt; element is a block-level element.</a:t>
            </a:r>
          </a:p>
          <a:p>
            <a:pPr algn="just" defTabSz="914126"/>
            <a:r>
              <a:rPr lang="en-US" b="1" dirty="0">
                <a:solidFill>
                  <a:prstClr val="black"/>
                </a:solidFill>
              </a:rPr>
              <a:t>div – division tag – </a:t>
            </a:r>
            <a:r>
              <a:rPr lang="en-US" dirty="0">
                <a:solidFill>
                  <a:prstClr val="black"/>
                </a:solidFill>
              </a:rPr>
              <a:t>it is used to divide screen in multiple group of elements. Every div element always starts with new line.</a:t>
            </a:r>
            <a:endParaRPr lang="en-US" b="1" dirty="0">
              <a:solidFill>
                <a:prstClr val="black"/>
              </a:solidFill>
            </a:endParaRPr>
          </a:p>
          <a:p>
            <a:pPr algn="just"/>
            <a:r>
              <a:rPr lang="en-US" b="0" i="0" dirty="0">
                <a:solidFill>
                  <a:srgbClr val="000000"/>
                </a:solidFill>
                <a:effectLst/>
              </a:rPr>
              <a:t>Here are the some block-level elements in HTML:</a:t>
            </a:r>
          </a:p>
          <a:p>
            <a:pPr algn="just"/>
            <a:r>
              <a:rPr lang="en-US" sz="1799" dirty="0">
                <a:solidFill>
                  <a:srgbClr val="000000"/>
                </a:solidFill>
                <a:latin typeface="Calibri"/>
              </a:rPr>
              <a:t>&lt;p&gt;	&lt;div&gt;	&lt;li&gt;	&lt;hr&gt;	&lt;video&gt;	&lt;h1&gt; to &lt;h6&gt; etc.,</a:t>
            </a:r>
          </a:p>
          <a:p>
            <a:pPr algn="just"/>
            <a:r>
              <a:rPr lang="en-US" sz="1799" b="1" dirty="0">
                <a:solidFill>
                  <a:prstClr val="black"/>
                </a:solidFill>
                <a:latin typeface="Calibri"/>
              </a:rPr>
              <a:t> </a:t>
            </a:r>
          </a:p>
          <a:p>
            <a:pPr algn="just" defTabSz="914126"/>
            <a:r>
              <a:rPr lang="en-US" sz="1799" b="1" dirty="0">
                <a:solidFill>
                  <a:prstClr val="black"/>
                </a:solidFill>
                <a:latin typeface="Calibri"/>
              </a:rPr>
              <a:t>Inline Elements</a:t>
            </a:r>
          </a:p>
          <a:p>
            <a:pPr marL="285750" indent="-285750" algn="just">
              <a:buFont typeface="Wingdings" panose="05000000000000000000" pitchFamily="2" charset="2"/>
              <a:buChar char="§"/>
            </a:pPr>
            <a:r>
              <a:rPr lang="en-US" b="0" i="0" dirty="0">
                <a:solidFill>
                  <a:srgbClr val="000000"/>
                </a:solidFill>
                <a:effectLst/>
              </a:rPr>
              <a:t>An inline element does not start on a new line.</a:t>
            </a:r>
          </a:p>
          <a:p>
            <a:pPr marL="285750" indent="-285750" algn="just">
              <a:buFont typeface="Wingdings" panose="05000000000000000000" pitchFamily="2" charset="2"/>
              <a:buChar char="§"/>
            </a:pPr>
            <a:r>
              <a:rPr lang="en-US" b="0" i="0" dirty="0">
                <a:solidFill>
                  <a:srgbClr val="000000"/>
                </a:solidFill>
                <a:effectLst/>
              </a:rPr>
              <a:t>An inline element only takes up as much width as necessary.</a:t>
            </a:r>
          </a:p>
          <a:p>
            <a:pPr marL="285750" indent="-285750" algn="just">
              <a:buFont typeface="Wingdings" panose="05000000000000000000" pitchFamily="2" charset="2"/>
              <a:buChar char="§"/>
            </a:pPr>
            <a:r>
              <a:rPr lang="en-US" b="0" i="0" dirty="0">
                <a:solidFill>
                  <a:srgbClr val="000000"/>
                </a:solidFill>
                <a:effectLst/>
              </a:rPr>
              <a:t>This is a &lt;span&gt; element inside a paragraph</a:t>
            </a:r>
            <a:r>
              <a:rPr lang="en-US" b="0" i="0" dirty="0">
                <a:solidFill>
                  <a:srgbClr val="000000"/>
                </a:solidFill>
                <a:effectLst/>
                <a:latin typeface="Verdana" panose="020B0604030504040204" pitchFamily="34" charset="0"/>
              </a:rPr>
              <a:t>.</a:t>
            </a:r>
          </a:p>
          <a:p>
            <a:pPr algn="just" defTabSz="914126"/>
            <a:r>
              <a:rPr lang="en-US" b="0" i="0" dirty="0">
                <a:solidFill>
                  <a:srgbClr val="000000"/>
                </a:solidFill>
                <a:effectLst/>
                <a:ea typeface="Verdana" panose="020B0604030504040204" pitchFamily="34" charset="0"/>
              </a:rPr>
              <a:t>Here are the inline elements in HTML:</a:t>
            </a:r>
          </a:p>
          <a:p>
            <a:pPr algn="just" defTabSz="914126"/>
            <a:r>
              <a:rPr lang="en-US" sz="1799" dirty="0">
                <a:solidFill>
                  <a:srgbClr val="000000"/>
                </a:solidFill>
                <a:ea typeface="Verdana" panose="020B0604030504040204" pitchFamily="34" charset="0"/>
              </a:rPr>
              <a:t>&lt;a&gt;	&lt;input&gt;	       &lt;button&gt;	&lt;span&gt;	       &lt;textarea&gt; etc.,</a:t>
            </a:r>
            <a:endParaRPr lang="en-US" sz="1799" b="1" dirty="0">
              <a:solidFill>
                <a:prstClr val="black"/>
              </a:solidFill>
              <a:ea typeface="Verdana" panose="020B0604030504040204" pitchFamily="34" charset="0"/>
            </a:endParaRPr>
          </a:p>
        </p:txBody>
      </p:sp>
      <p:sp>
        <p:nvSpPr>
          <p:cNvPr id="4" name="Rectangle 3">
            <a:extLst>
              <a:ext uri="{FF2B5EF4-FFF2-40B4-BE49-F238E27FC236}">
                <a16:creationId xmlns:a16="http://schemas.microsoft.com/office/drawing/2014/main" xmlns="" id="{3D588C8C-C194-4F73-AB0F-3C26B9B1A7AC}"/>
              </a:ext>
            </a:extLst>
          </p:cNvPr>
          <p:cNvSpPr/>
          <p:nvPr/>
        </p:nvSpPr>
        <p:spPr>
          <a:xfrm>
            <a:off x="9373514" y="899722"/>
            <a:ext cx="2365513" cy="2949776"/>
          </a:xfrm>
          <a:prstGeom prst="rect">
            <a:avLst/>
          </a:prstGeom>
        </p:spPr>
        <p:style>
          <a:lnRef idx="1">
            <a:schemeClr val="accent2"/>
          </a:lnRef>
          <a:fillRef idx="2">
            <a:schemeClr val="accent2"/>
          </a:fillRef>
          <a:effectRef idx="1">
            <a:schemeClr val="accent2"/>
          </a:effectRef>
          <a:fontRef idx="minor">
            <a:schemeClr val="dk1"/>
          </a:fontRef>
        </p:style>
        <p:txBody>
          <a:bodyPr rtlCol="0" anchor="t"/>
          <a:lstStyle/>
          <a:p>
            <a:pPr algn="ctr"/>
            <a:r>
              <a:rPr lang="en-US" dirty="0"/>
              <a:t>Block Level Elements</a:t>
            </a:r>
          </a:p>
        </p:txBody>
      </p:sp>
      <p:sp>
        <p:nvSpPr>
          <p:cNvPr id="5" name="Rectangle 4">
            <a:extLst>
              <a:ext uri="{FF2B5EF4-FFF2-40B4-BE49-F238E27FC236}">
                <a16:creationId xmlns:a16="http://schemas.microsoft.com/office/drawing/2014/main" xmlns="" id="{6D3BB926-0F1E-48E9-A739-A3DE779D2AE5}"/>
              </a:ext>
            </a:extLst>
          </p:cNvPr>
          <p:cNvSpPr/>
          <p:nvPr/>
        </p:nvSpPr>
        <p:spPr>
          <a:xfrm>
            <a:off x="9531626" y="1421296"/>
            <a:ext cx="2097157" cy="417443"/>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Element 1</a:t>
            </a:r>
          </a:p>
        </p:txBody>
      </p:sp>
      <p:sp>
        <p:nvSpPr>
          <p:cNvPr id="11" name="Rectangle 10">
            <a:extLst>
              <a:ext uri="{FF2B5EF4-FFF2-40B4-BE49-F238E27FC236}">
                <a16:creationId xmlns:a16="http://schemas.microsoft.com/office/drawing/2014/main" xmlns="" id="{357AA2C3-A13C-49B9-BAA2-6551A619A3B7}"/>
              </a:ext>
            </a:extLst>
          </p:cNvPr>
          <p:cNvSpPr/>
          <p:nvPr/>
        </p:nvSpPr>
        <p:spPr>
          <a:xfrm>
            <a:off x="9531626" y="2655115"/>
            <a:ext cx="2097157" cy="417443"/>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Element 3</a:t>
            </a:r>
          </a:p>
        </p:txBody>
      </p:sp>
      <p:sp>
        <p:nvSpPr>
          <p:cNvPr id="12" name="Rectangle 11">
            <a:extLst>
              <a:ext uri="{FF2B5EF4-FFF2-40B4-BE49-F238E27FC236}">
                <a16:creationId xmlns:a16="http://schemas.microsoft.com/office/drawing/2014/main" xmlns="" id="{75942499-AEA0-4693-998C-5C645BF0DA45}"/>
              </a:ext>
            </a:extLst>
          </p:cNvPr>
          <p:cNvSpPr/>
          <p:nvPr/>
        </p:nvSpPr>
        <p:spPr>
          <a:xfrm>
            <a:off x="9531626" y="2038205"/>
            <a:ext cx="2097157" cy="417443"/>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Element 2</a:t>
            </a:r>
          </a:p>
        </p:txBody>
      </p:sp>
      <p:sp>
        <p:nvSpPr>
          <p:cNvPr id="13" name="Rectangle 12">
            <a:extLst>
              <a:ext uri="{FF2B5EF4-FFF2-40B4-BE49-F238E27FC236}">
                <a16:creationId xmlns:a16="http://schemas.microsoft.com/office/drawing/2014/main" xmlns="" id="{47BE30F3-0010-41B7-8170-BCDFE417BC2C}"/>
              </a:ext>
            </a:extLst>
          </p:cNvPr>
          <p:cNvSpPr/>
          <p:nvPr/>
        </p:nvSpPr>
        <p:spPr>
          <a:xfrm>
            <a:off x="9531626" y="3272025"/>
            <a:ext cx="2097157" cy="417443"/>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Element 4</a:t>
            </a:r>
          </a:p>
        </p:txBody>
      </p:sp>
      <p:grpSp>
        <p:nvGrpSpPr>
          <p:cNvPr id="9" name="Group 8">
            <a:extLst>
              <a:ext uri="{FF2B5EF4-FFF2-40B4-BE49-F238E27FC236}">
                <a16:creationId xmlns:a16="http://schemas.microsoft.com/office/drawing/2014/main" xmlns="" id="{9B6FC282-C0E2-4646-8BF3-DA191ED5E69B}"/>
              </a:ext>
            </a:extLst>
          </p:cNvPr>
          <p:cNvGrpSpPr/>
          <p:nvPr/>
        </p:nvGrpSpPr>
        <p:grpSpPr>
          <a:xfrm>
            <a:off x="2037520" y="5670954"/>
            <a:ext cx="5608949" cy="1042067"/>
            <a:chOff x="6321286" y="4252836"/>
            <a:chExt cx="5608949" cy="1042067"/>
          </a:xfrm>
        </p:grpSpPr>
        <p:sp>
          <p:nvSpPr>
            <p:cNvPr id="14" name="Rectangle 13">
              <a:extLst>
                <a:ext uri="{FF2B5EF4-FFF2-40B4-BE49-F238E27FC236}">
                  <a16:creationId xmlns:a16="http://schemas.microsoft.com/office/drawing/2014/main" xmlns="" id="{F501FC53-7AC5-4AC0-9234-540FE697A272}"/>
                </a:ext>
              </a:extLst>
            </p:cNvPr>
            <p:cNvSpPr/>
            <p:nvPr/>
          </p:nvSpPr>
          <p:spPr>
            <a:xfrm>
              <a:off x="6321286" y="4252836"/>
              <a:ext cx="5608949" cy="1042067"/>
            </a:xfrm>
            <a:prstGeom prst="rect">
              <a:avLst/>
            </a:prstGeom>
          </p:spPr>
          <p:style>
            <a:lnRef idx="1">
              <a:schemeClr val="accent2"/>
            </a:lnRef>
            <a:fillRef idx="2">
              <a:schemeClr val="accent2"/>
            </a:fillRef>
            <a:effectRef idx="1">
              <a:schemeClr val="accent2"/>
            </a:effectRef>
            <a:fontRef idx="minor">
              <a:schemeClr val="dk1"/>
            </a:fontRef>
          </p:style>
          <p:txBody>
            <a:bodyPr rtlCol="0" anchor="t"/>
            <a:lstStyle/>
            <a:p>
              <a:pPr algn="ctr"/>
              <a:r>
                <a:rPr lang="en-US" dirty="0"/>
                <a:t>Inline Elements</a:t>
              </a:r>
            </a:p>
          </p:txBody>
        </p:sp>
        <p:sp>
          <p:nvSpPr>
            <p:cNvPr id="15" name="Rectangle 14">
              <a:extLst>
                <a:ext uri="{FF2B5EF4-FFF2-40B4-BE49-F238E27FC236}">
                  <a16:creationId xmlns:a16="http://schemas.microsoft.com/office/drawing/2014/main" xmlns="" id="{03682D17-3816-4549-AD14-3FDCE6CF1ED8}"/>
                </a:ext>
              </a:extLst>
            </p:cNvPr>
            <p:cNvSpPr/>
            <p:nvPr/>
          </p:nvSpPr>
          <p:spPr>
            <a:xfrm>
              <a:off x="6394174" y="4773869"/>
              <a:ext cx="1278836" cy="417443"/>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Element 1</a:t>
              </a:r>
            </a:p>
          </p:txBody>
        </p:sp>
        <p:sp>
          <p:nvSpPr>
            <p:cNvPr id="16" name="Rectangle 15">
              <a:extLst>
                <a:ext uri="{FF2B5EF4-FFF2-40B4-BE49-F238E27FC236}">
                  <a16:creationId xmlns:a16="http://schemas.microsoft.com/office/drawing/2014/main" xmlns="" id="{C7075F53-69A6-4499-A0F9-A5907770F738}"/>
                </a:ext>
              </a:extLst>
            </p:cNvPr>
            <p:cNvSpPr/>
            <p:nvPr/>
          </p:nvSpPr>
          <p:spPr>
            <a:xfrm>
              <a:off x="7768343" y="4773869"/>
              <a:ext cx="1278836" cy="417443"/>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Element 2</a:t>
              </a:r>
            </a:p>
          </p:txBody>
        </p:sp>
        <p:sp>
          <p:nvSpPr>
            <p:cNvPr id="17" name="Rectangle 16">
              <a:extLst>
                <a:ext uri="{FF2B5EF4-FFF2-40B4-BE49-F238E27FC236}">
                  <a16:creationId xmlns:a16="http://schemas.microsoft.com/office/drawing/2014/main" xmlns="" id="{4A806E35-FDC9-47F1-BDEA-F55685717A41}"/>
                </a:ext>
              </a:extLst>
            </p:cNvPr>
            <p:cNvSpPr/>
            <p:nvPr/>
          </p:nvSpPr>
          <p:spPr>
            <a:xfrm>
              <a:off x="9142512" y="4773868"/>
              <a:ext cx="1278836" cy="417443"/>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Element 3</a:t>
              </a:r>
            </a:p>
          </p:txBody>
        </p:sp>
        <p:sp>
          <p:nvSpPr>
            <p:cNvPr id="18" name="Rectangle 17">
              <a:extLst>
                <a:ext uri="{FF2B5EF4-FFF2-40B4-BE49-F238E27FC236}">
                  <a16:creationId xmlns:a16="http://schemas.microsoft.com/office/drawing/2014/main" xmlns="" id="{98A23EDF-A825-470B-B25C-62D286CCC935}"/>
                </a:ext>
              </a:extLst>
            </p:cNvPr>
            <p:cNvSpPr/>
            <p:nvPr/>
          </p:nvSpPr>
          <p:spPr>
            <a:xfrm>
              <a:off x="10556270" y="4773868"/>
              <a:ext cx="1278836" cy="417443"/>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Element 4</a:t>
              </a:r>
            </a:p>
          </p:txBody>
        </p:sp>
      </p:grpSp>
      <p:sp>
        <p:nvSpPr>
          <p:cNvPr id="21" name="Footer Placeholder 45">
            <a:extLst>
              <a:ext uri="{FF2B5EF4-FFF2-40B4-BE49-F238E27FC236}">
                <a16:creationId xmlns:a16="http://schemas.microsoft.com/office/drawing/2014/main" xmlns="" id="{93FFA0F6-5C0B-48CB-8043-3CE3B2A68399}"/>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6903902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xmlns="" id="{AF93BBAF-6EE1-4591-9B30-F5586142D4FB}"/>
              </a:ext>
            </a:extLst>
          </p:cNvPr>
          <p:cNvSpPr txBox="1">
            <a:spLocks/>
          </p:cNvSpPr>
          <p:nvPr/>
        </p:nvSpPr>
        <p:spPr>
          <a:xfrm>
            <a:off x="261764" y="188640"/>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Image and Anchor Tag</a:t>
            </a:r>
          </a:p>
        </p:txBody>
      </p:sp>
      <p:pic>
        <p:nvPicPr>
          <p:cNvPr id="22" name="Picture 21">
            <a:extLst>
              <a:ext uri="{FF2B5EF4-FFF2-40B4-BE49-F238E27FC236}">
                <a16:creationId xmlns:a16="http://schemas.microsoft.com/office/drawing/2014/main" xmlns=""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7" name="Footer Placeholder 45">
            <a:extLst>
              <a:ext uri="{FF2B5EF4-FFF2-40B4-BE49-F238E27FC236}">
                <a16:creationId xmlns:a16="http://schemas.microsoft.com/office/drawing/2014/main" xmlns="" id="{A74345F3-4716-4594-9593-C130D2A7025A}"/>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5" name="Picture 4">
            <a:extLst>
              <a:ext uri="{FF2B5EF4-FFF2-40B4-BE49-F238E27FC236}">
                <a16:creationId xmlns:a16="http://schemas.microsoft.com/office/drawing/2014/main" xmlns="" id="{E1AC65F9-AD27-46A3-8996-B8B20676A920}"/>
              </a:ext>
            </a:extLst>
          </p:cNvPr>
          <p:cNvPicPr>
            <a:picLocks noChangeAspect="1"/>
          </p:cNvPicPr>
          <p:nvPr/>
        </p:nvPicPr>
        <p:blipFill>
          <a:blip r:embed="rId3"/>
          <a:stretch>
            <a:fillRect/>
          </a:stretch>
        </p:blipFill>
        <p:spPr>
          <a:xfrm>
            <a:off x="6860332" y="1017158"/>
            <a:ext cx="4770533" cy="4922947"/>
          </a:xfrm>
          <a:prstGeom prst="rect">
            <a:avLst/>
          </a:prstGeom>
        </p:spPr>
      </p:pic>
      <p:sp>
        <p:nvSpPr>
          <p:cNvPr id="8" name="TextBox 7">
            <a:extLst>
              <a:ext uri="{FF2B5EF4-FFF2-40B4-BE49-F238E27FC236}">
                <a16:creationId xmlns:a16="http://schemas.microsoft.com/office/drawing/2014/main" xmlns="" id="{6E068F09-73DE-41BD-B927-B9A73800A5CC}"/>
              </a:ext>
            </a:extLst>
          </p:cNvPr>
          <p:cNvSpPr txBox="1"/>
          <p:nvPr/>
        </p:nvSpPr>
        <p:spPr>
          <a:xfrm>
            <a:off x="261764" y="899721"/>
            <a:ext cx="6598568" cy="3139321"/>
          </a:xfrm>
          <a:prstGeom prst="rect">
            <a:avLst/>
          </a:prstGeom>
          <a:noFill/>
        </p:spPr>
        <p:txBody>
          <a:bodyPr wrap="square">
            <a:spAutoFit/>
          </a:bodyPr>
          <a:lstStyle/>
          <a:p>
            <a:r>
              <a:rPr lang="en-US" dirty="0"/>
              <a:t>In this exercise we will add a link and an image to the Page.</a:t>
            </a:r>
          </a:p>
          <a:p>
            <a:r>
              <a:rPr lang="en-US" dirty="0"/>
              <a:t>Using the &lt;a&gt; tag and &lt;img&gt; tag.</a:t>
            </a:r>
          </a:p>
          <a:p>
            <a:endParaRPr lang="en-US" dirty="0"/>
          </a:p>
          <a:p>
            <a:r>
              <a:rPr lang="en-US" dirty="0"/>
              <a:t>&lt;a&gt; tag is used to add link to any other tag in html.</a:t>
            </a:r>
          </a:p>
          <a:p>
            <a:endParaRPr lang="en-US" dirty="0"/>
          </a:p>
          <a:p>
            <a:r>
              <a:rPr lang="en-US" dirty="0"/>
              <a:t>&lt;img&gt; tag is used to add image in the HTML page. For &lt;img&gt; tag we don’t have to put  a closing tag.</a:t>
            </a:r>
          </a:p>
          <a:p>
            <a:r>
              <a:rPr lang="en-US" dirty="0"/>
              <a:t> </a:t>
            </a:r>
          </a:p>
          <a:p>
            <a:r>
              <a:rPr lang="en-US" dirty="0"/>
              <a:t>Exercise Code:</a:t>
            </a:r>
          </a:p>
          <a:p>
            <a:pPr marL="285750" indent="-285750">
              <a:buFontTx/>
              <a:buChar char="-"/>
            </a:pPr>
            <a:r>
              <a:rPr lang="en-US" dirty="0">
                <a:hlinkClick r:id="rId4"/>
              </a:rPr>
              <a:t>index.html</a:t>
            </a:r>
            <a:endParaRPr lang="en-US" dirty="0"/>
          </a:p>
          <a:p>
            <a:pPr marL="285750" indent="-285750">
              <a:buFontTx/>
              <a:buChar char="-"/>
            </a:pPr>
            <a:r>
              <a:rPr lang="en-US" dirty="0">
                <a:hlinkClick r:id="rId5"/>
              </a:rPr>
              <a:t>images</a:t>
            </a:r>
            <a:endParaRPr lang="en-US" dirty="0"/>
          </a:p>
        </p:txBody>
      </p:sp>
    </p:spTree>
    <p:extLst>
      <p:ext uri="{BB962C8B-B14F-4D97-AF65-F5344CB8AC3E}">
        <p14:creationId xmlns:p14="http://schemas.microsoft.com/office/powerpoint/2010/main" val="790220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kiing &amp; snowboarding | Verbier - Val de Bagnes | Office du Tourisme">
            <a:extLst>
              <a:ext uri="{FF2B5EF4-FFF2-40B4-BE49-F238E27FC236}">
                <a16:creationId xmlns:a16="http://schemas.microsoft.com/office/drawing/2014/main" xmlns="" id="{FB2A06C6-4072-44CB-A6A0-DFD7B99FED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xmlns="" id="{BE8437BB-909A-48EB-B662-A7F590544E70}"/>
              </a:ext>
            </a:extLst>
          </p:cNvPr>
          <p:cNvSpPr txBox="1"/>
          <p:nvPr/>
        </p:nvSpPr>
        <p:spPr>
          <a:xfrm>
            <a:off x="2466109" y="2209904"/>
            <a:ext cx="7878618" cy="1107996"/>
          </a:xfrm>
          <a:prstGeom prst="rect">
            <a:avLst/>
          </a:prstGeom>
          <a:noFill/>
        </p:spPr>
        <p:txBody>
          <a:bodyPr wrap="square" rtlCol="0">
            <a:spAutoFit/>
          </a:bodyPr>
          <a:lstStyle/>
          <a:p>
            <a:r>
              <a:rPr lang="en-US" sz="6600" dirty="0">
                <a:latin typeface="Arial Black" panose="020B0A04020102020204" pitchFamily="34" charset="0"/>
              </a:rPr>
              <a:t>INTRODUCTION</a:t>
            </a:r>
          </a:p>
        </p:txBody>
      </p:sp>
      <p:pic>
        <p:nvPicPr>
          <p:cNvPr id="5" name="Picture 4">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14991" y="0"/>
            <a:ext cx="1520901" cy="1502201"/>
          </a:xfrm>
          <a:prstGeom prst="rect">
            <a:avLst/>
          </a:prstGeom>
        </p:spPr>
      </p:pic>
    </p:spTree>
    <p:extLst>
      <p:ext uri="{BB962C8B-B14F-4D97-AF65-F5344CB8AC3E}">
        <p14:creationId xmlns:p14="http://schemas.microsoft.com/office/powerpoint/2010/main" val="30104098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xmlns="" id="{602F1F02-93E0-4324-B905-386D1870EA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5974" y="674143"/>
            <a:ext cx="5648861" cy="5648861"/>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xmlns="" id="{AF93BBAF-6EE1-4591-9B30-F5586142D4FB}"/>
              </a:ext>
            </a:extLst>
          </p:cNvPr>
          <p:cNvSpPr txBox="1">
            <a:spLocks/>
          </p:cNvSpPr>
          <p:nvPr/>
        </p:nvSpPr>
        <p:spPr>
          <a:xfrm>
            <a:off x="261764" y="188640"/>
            <a:ext cx="840515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List and Form Elements </a:t>
            </a:r>
          </a:p>
        </p:txBody>
      </p:sp>
      <p:pic>
        <p:nvPicPr>
          <p:cNvPr id="22" name="Picture 21">
            <a:extLst>
              <a:ext uri="{FF2B5EF4-FFF2-40B4-BE49-F238E27FC236}">
                <a16:creationId xmlns:a16="http://schemas.microsoft.com/office/drawing/2014/main" xmlns=""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xmlns="" id="{A7C85CD6-AB30-4AE8-A63C-5B98D31A98D7}"/>
              </a:ext>
            </a:extLst>
          </p:cNvPr>
          <p:cNvSpPr txBox="1"/>
          <p:nvPr/>
        </p:nvSpPr>
        <p:spPr>
          <a:xfrm>
            <a:off x="261764" y="779090"/>
            <a:ext cx="11161643" cy="1476943"/>
          </a:xfrm>
          <a:prstGeom prst="rect">
            <a:avLst/>
          </a:prstGeom>
          <a:noFill/>
        </p:spPr>
        <p:txBody>
          <a:bodyPr wrap="square" rtlCol="0">
            <a:spAutoFit/>
          </a:bodyPr>
          <a:lstStyle/>
          <a:p>
            <a:r>
              <a:rPr lang="en-US" b="1" dirty="0"/>
              <a:t>Exercise: </a:t>
            </a:r>
            <a:r>
              <a:rPr lang="en-US" b="1" dirty="0">
                <a:solidFill>
                  <a:srgbClr val="FF0000"/>
                </a:solidFill>
              </a:rPr>
              <a:t>List Elements</a:t>
            </a:r>
          </a:p>
          <a:p>
            <a:r>
              <a:rPr lang="en-US" dirty="0"/>
              <a:t>Now we will </a:t>
            </a:r>
            <a:r>
              <a:rPr lang="en-US" sz="1799" dirty="0">
                <a:solidFill>
                  <a:prstClr val="black"/>
                </a:solidFill>
                <a:latin typeface="Calibri"/>
              </a:rPr>
              <a:t>design an ordered list in HTML</a:t>
            </a:r>
          </a:p>
          <a:p>
            <a:endParaRPr lang="en-US" sz="1799" dirty="0">
              <a:solidFill>
                <a:prstClr val="black"/>
              </a:solidFill>
              <a:latin typeface="Calibri"/>
            </a:endParaRPr>
          </a:p>
          <a:p>
            <a:r>
              <a:rPr lang="en-US" sz="1799" dirty="0">
                <a:solidFill>
                  <a:prstClr val="black"/>
                </a:solidFill>
                <a:latin typeface="Calibri"/>
              </a:rPr>
              <a:t>Exercise code:</a:t>
            </a:r>
          </a:p>
          <a:p>
            <a:pPr marL="285750" indent="-285750">
              <a:buFontTx/>
              <a:buChar char="-"/>
            </a:pPr>
            <a:r>
              <a:rPr lang="en-US" sz="1799" dirty="0">
                <a:solidFill>
                  <a:prstClr val="black"/>
                </a:solidFill>
                <a:latin typeface="Calibri"/>
                <a:hlinkClick r:id="rId4"/>
              </a:rPr>
              <a:t>index.html</a:t>
            </a:r>
            <a:endParaRPr lang="en-US" sz="1799" dirty="0">
              <a:solidFill>
                <a:prstClr val="black"/>
              </a:solidFill>
              <a:latin typeface="Calibri"/>
            </a:endParaRPr>
          </a:p>
        </p:txBody>
      </p:sp>
      <p:sp>
        <p:nvSpPr>
          <p:cNvPr id="8" name="Footer Placeholder 45">
            <a:extLst>
              <a:ext uri="{FF2B5EF4-FFF2-40B4-BE49-F238E27FC236}">
                <a16:creationId xmlns:a16="http://schemas.microsoft.com/office/drawing/2014/main" xmlns=""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3" name="TextBox 2">
            <a:extLst>
              <a:ext uri="{FF2B5EF4-FFF2-40B4-BE49-F238E27FC236}">
                <a16:creationId xmlns:a16="http://schemas.microsoft.com/office/drawing/2014/main" xmlns="" id="{C4142E3B-4EC8-46F1-9724-EFBBE0AA3EEC}"/>
              </a:ext>
            </a:extLst>
          </p:cNvPr>
          <p:cNvSpPr txBox="1"/>
          <p:nvPr/>
        </p:nvSpPr>
        <p:spPr>
          <a:xfrm>
            <a:off x="261763" y="2846483"/>
            <a:ext cx="6566419" cy="2677656"/>
          </a:xfrm>
          <a:prstGeom prst="rect">
            <a:avLst/>
          </a:prstGeom>
          <a:noFill/>
        </p:spPr>
        <p:txBody>
          <a:bodyPr wrap="square" rtlCol="0">
            <a:spAutoFit/>
          </a:bodyPr>
          <a:lstStyle/>
          <a:p>
            <a:r>
              <a:rPr lang="en-US" b="1" dirty="0"/>
              <a:t>Exercise: </a:t>
            </a:r>
            <a:r>
              <a:rPr lang="en-US" b="1" dirty="0">
                <a:solidFill>
                  <a:srgbClr val="FF0000"/>
                </a:solidFill>
              </a:rPr>
              <a:t>Form Elements</a:t>
            </a:r>
          </a:p>
          <a:p>
            <a:r>
              <a:rPr lang="en-US" dirty="0"/>
              <a:t>Now we will create a  Form using the &lt;form&gt; tag.</a:t>
            </a:r>
          </a:p>
          <a:p>
            <a:endParaRPr lang="en-US" dirty="0"/>
          </a:p>
          <a:p>
            <a:r>
              <a:rPr lang="en-US" dirty="0"/>
              <a:t>Adding some Input fields, Label, Button.</a:t>
            </a:r>
          </a:p>
          <a:p>
            <a:r>
              <a:rPr lang="en-US" dirty="0"/>
              <a:t>On Button press going on new page.</a:t>
            </a:r>
          </a:p>
          <a:p>
            <a:r>
              <a:rPr lang="en-US" dirty="0"/>
              <a:t>Passing the form field values on another page.</a:t>
            </a:r>
          </a:p>
          <a:p>
            <a:endParaRPr lang="en-US" dirty="0"/>
          </a:p>
          <a:p>
            <a:r>
              <a:rPr lang="en-US" dirty="0"/>
              <a:t>Exercise code:</a:t>
            </a:r>
          </a:p>
          <a:p>
            <a:pPr marL="285750" indent="-285750">
              <a:buFontTx/>
              <a:buChar char="-"/>
            </a:pPr>
            <a:r>
              <a:rPr lang="en-US" dirty="0">
                <a:hlinkClick r:id="rId5"/>
              </a:rPr>
              <a:t>index.html</a:t>
            </a:r>
            <a:endParaRPr lang="en-US" dirty="0"/>
          </a:p>
        </p:txBody>
      </p:sp>
    </p:spTree>
    <p:extLst>
      <p:ext uri="{BB962C8B-B14F-4D97-AF65-F5344CB8AC3E}">
        <p14:creationId xmlns:p14="http://schemas.microsoft.com/office/powerpoint/2010/main" val="16545449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xmlns=""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xmlns=""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xmlns="" id="{FD415253-65BB-C843-B5D8-DB41A0DCD078}"/>
              </a:ext>
            </a:extLst>
          </p:cNvPr>
          <p:cNvSpPr/>
          <p:nvPr/>
        </p:nvSpPr>
        <p:spPr>
          <a:xfrm>
            <a:off x="4057610" y="301108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1</a:t>
            </a:r>
          </a:p>
        </p:txBody>
      </p:sp>
    </p:spTree>
    <p:extLst>
      <p:ext uri="{BB962C8B-B14F-4D97-AF65-F5344CB8AC3E}">
        <p14:creationId xmlns:p14="http://schemas.microsoft.com/office/powerpoint/2010/main" val="3991243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Vector | Flat people with question marks background">
            <a:extLst>
              <a:ext uri="{FF2B5EF4-FFF2-40B4-BE49-F238E27FC236}">
                <a16:creationId xmlns:a16="http://schemas.microsoft.com/office/drawing/2014/main" xmlns=""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48942"/>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xmlns=""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
        <p:nvSpPr>
          <p:cNvPr id="9" name="Footer Placeholder 45">
            <a:extLst>
              <a:ext uri="{FF2B5EF4-FFF2-40B4-BE49-F238E27FC236}">
                <a16:creationId xmlns:a16="http://schemas.microsoft.com/office/drawing/2014/main" xmlns="" id="{1E8E93DB-81E4-442B-B897-F702263718B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3081182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xmlns=""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xmlns=""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xmlns=""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xmlns=""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xmlns=""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xmlns=""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xmlns=""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xmlns=""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xmlns=""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xmlns=""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xmlns=""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xmlns=""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xmlns=""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xmlns=""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xmlns=""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xmlns=""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xmlns=""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xmlns=""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xmlns=""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xmlns=""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xmlns=""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xmlns=""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xmlns=""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xmlns=""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xmlns=""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xmlns="" id="{AF93BBAF-6EE1-4591-9B30-F5586142D4FB}"/>
              </a:ext>
            </a:extLst>
          </p:cNvPr>
          <p:cNvSpPr txBox="1">
            <a:spLocks/>
          </p:cNvSpPr>
          <p:nvPr/>
        </p:nvSpPr>
        <p:spPr>
          <a:xfrm>
            <a:off x="261764" y="188641"/>
            <a:ext cx="1116164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pic>
        <p:nvPicPr>
          <p:cNvPr id="22" name="Picture 21">
            <a:extLst>
              <a:ext uri="{FF2B5EF4-FFF2-40B4-BE49-F238E27FC236}">
                <a16:creationId xmlns:a16="http://schemas.microsoft.com/office/drawing/2014/main" xmlns=""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xmlns="" id="{A7C85CD6-AB30-4AE8-A63C-5B98D31A98D7}"/>
              </a:ext>
            </a:extLst>
          </p:cNvPr>
          <p:cNvSpPr txBox="1"/>
          <p:nvPr/>
        </p:nvSpPr>
        <p:spPr>
          <a:xfrm>
            <a:off x="261764" y="779090"/>
            <a:ext cx="11161643" cy="369332"/>
          </a:xfrm>
          <a:prstGeom prst="rect">
            <a:avLst/>
          </a:prstGeom>
          <a:noFill/>
        </p:spPr>
        <p:txBody>
          <a:bodyPr wrap="square" rtlCol="0">
            <a:spAutoFit/>
          </a:bodyPr>
          <a:lstStyle/>
          <a:p>
            <a:r>
              <a:rPr lang="en-US" dirty="0"/>
              <a:t>Content</a:t>
            </a:r>
          </a:p>
        </p:txBody>
      </p:sp>
      <p:sp>
        <p:nvSpPr>
          <p:cNvPr id="8" name="Footer Placeholder 45">
            <a:extLst>
              <a:ext uri="{FF2B5EF4-FFF2-40B4-BE49-F238E27FC236}">
                <a16:creationId xmlns:a16="http://schemas.microsoft.com/office/drawing/2014/main" xmlns=""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216820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1</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xmlns="" id="{73A79EAA-1647-4107-B296-669CE3D2F38F}"/>
              </a:ext>
            </a:extLst>
          </p:cNvPr>
          <p:cNvSpPr txBox="1"/>
          <p:nvPr/>
        </p:nvSpPr>
        <p:spPr>
          <a:xfrm>
            <a:off x="388586" y="899721"/>
            <a:ext cx="4816460" cy="3139321"/>
          </a:xfrm>
          <a:prstGeom prst="rect">
            <a:avLst/>
          </a:prstGeom>
          <a:noFill/>
        </p:spPr>
        <p:txBody>
          <a:bodyPr wrap="square" rtlCol="0">
            <a:spAutoFit/>
          </a:bodyPr>
          <a:lstStyle/>
          <a:p>
            <a:r>
              <a:rPr lang="en-US" b="1" dirty="0"/>
              <a:t>Introduction to SAP UI5</a:t>
            </a:r>
          </a:p>
          <a:p>
            <a:pPr marL="742950" lvl="1" indent="-285750">
              <a:buClr>
                <a:schemeClr val="tx1"/>
              </a:buClr>
              <a:buFont typeface="Arial" panose="020B0604020202020204" pitchFamily="34" charset="0"/>
              <a:buChar char="•"/>
            </a:pPr>
            <a:r>
              <a:rPr lang="en-US" dirty="0"/>
              <a:t>What is SAP UI5?</a:t>
            </a:r>
          </a:p>
          <a:p>
            <a:pPr marL="742950" lvl="1" indent="-285750">
              <a:buClr>
                <a:schemeClr val="tx1"/>
              </a:buClr>
              <a:buFont typeface="Arial" panose="020B0604020202020204" pitchFamily="34" charset="0"/>
              <a:buChar char="•"/>
            </a:pPr>
            <a:r>
              <a:rPr lang="en-US" dirty="0"/>
              <a:t>Evolution of SAP Technologies.</a:t>
            </a:r>
          </a:p>
          <a:p>
            <a:pPr marL="742950" lvl="1" indent="-285750">
              <a:buClr>
                <a:schemeClr val="tx1"/>
              </a:buClr>
              <a:buFont typeface="Arial" panose="020B0604020202020204" pitchFamily="34" charset="0"/>
              <a:buChar char="•"/>
            </a:pPr>
            <a:r>
              <a:rPr lang="en-US" dirty="0"/>
              <a:t>UI5 Development Tools</a:t>
            </a:r>
          </a:p>
          <a:p>
            <a:pPr marL="742950" lvl="1" indent="-285750">
              <a:buClr>
                <a:schemeClr val="tx1"/>
              </a:buClr>
              <a:buFont typeface="Arial" panose="020B0604020202020204" pitchFamily="34" charset="0"/>
              <a:buChar char="•"/>
            </a:pPr>
            <a:r>
              <a:rPr lang="en-US" dirty="0"/>
              <a:t>Installation of development Tools</a:t>
            </a:r>
          </a:p>
          <a:p>
            <a:pPr marL="742950" lvl="1" indent="-285750">
              <a:buClr>
                <a:schemeClr val="tx1"/>
              </a:buClr>
              <a:buFont typeface="Arial" panose="020B0604020202020204" pitchFamily="34" charset="0"/>
              <a:buChar char="•"/>
            </a:pPr>
            <a:r>
              <a:rPr lang="en-US" dirty="0"/>
              <a:t>Introduction to Client Server Architecture</a:t>
            </a:r>
          </a:p>
          <a:p>
            <a:pPr marL="742950" lvl="1" indent="-285750">
              <a:buClr>
                <a:schemeClr val="tx1"/>
              </a:buClr>
              <a:buFont typeface="Arial" panose="020B0604020202020204" pitchFamily="34" charset="0"/>
              <a:buChar char="•"/>
            </a:pPr>
            <a:r>
              <a:rPr lang="en-US" dirty="0"/>
              <a:t>Introduction to HTML</a:t>
            </a:r>
          </a:p>
          <a:p>
            <a:pPr marL="742950" lvl="1" indent="-285750">
              <a:buClr>
                <a:schemeClr val="tx1"/>
              </a:buClr>
              <a:buFont typeface="Arial" panose="020B0604020202020204" pitchFamily="34" charset="0"/>
              <a:buChar char="•"/>
            </a:pPr>
            <a:r>
              <a:rPr lang="en-US" dirty="0"/>
              <a:t>Important Points related to HTML</a:t>
            </a:r>
          </a:p>
          <a:p>
            <a:pPr marL="742950" lvl="1" indent="-285750">
              <a:buClr>
                <a:schemeClr val="tx1"/>
              </a:buClr>
              <a:buFont typeface="Arial" panose="020B0604020202020204" pitchFamily="34" charset="0"/>
              <a:buChar char="•"/>
            </a:pPr>
            <a:r>
              <a:rPr lang="en-US" dirty="0"/>
              <a:t>Structure of HTML</a:t>
            </a:r>
          </a:p>
          <a:p>
            <a:pPr marL="742950" lvl="1" indent="-285750">
              <a:buClr>
                <a:schemeClr val="tx1"/>
              </a:buClr>
              <a:buFont typeface="Arial" panose="020B0604020202020204" pitchFamily="34" charset="0"/>
              <a:buChar char="•"/>
            </a:pPr>
            <a:r>
              <a:rPr lang="en-US" dirty="0"/>
              <a:t>Creating our first page using HTML</a:t>
            </a:r>
          </a:p>
          <a:p>
            <a:pPr marL="742950" lvl="1" indent="-285750">
              <a:buClr>
                <a:schemeClr val="tx1"/>
              </a:buClr>
              <a:buFont typeface="Arial" panose="020B0604020202020204" pitchFamily="34" charset="0"/>
              <a:buChar char="•"/>
            </a:pPr>
            <a:r>
              <a:rPr lang="en-US" sz="1800" dirty="0"/>
              <a:t>Block Level and Inline Elements</a:t>
            </a:r>
            <a:endParaRPr lang="en-US" dirty="0"/>
          </a:p>
        </p:txBody>
      </p:sp>
      <p:sp>
        <p:nvSpPr>
          <p:cNvPr id="9" name="Footer Placeholder 45">
            <a:extLst>
              <a:ext uri="{FF2B5EF4-FFF2-40B4-BE49-F238E27FC236}">
                <a16:creationId xmlns:a16="http://schemas.microsoft.com/office/drawing/2014/main" xmlns="" id="{51D77C38-BB47-4E3F-84A5-C28B21492055}"/>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7" name="Picture 6" descr="Event management. performance efficiency, time optimization, reminder. task and project deadline flat design element. appointment date reminding. Free Vector">
            <a:extLst>
              <a:ext uri="{FF2B5EF4-FFF2-40B4-BE49-F238E27FC236}">
                <a16:creationId xmlns:a16="http://schemas.microsoft.com/office/drawing/2014/main" xmlns="" id="{E00A30C1-DE9E-41BC-8534-F57620FA5B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0042" y="779090"/>
            <a:ext cx="5353730" cy="5353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1857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600" b="1" dirty="0">
              <a:latin typeface="Cooper Black" panose="0208090404030B020404" pitchFamily="18" charset="0"/>
            </a:endParaRPr>
          </a:p>
        </p:txBody>
      </p:sp>
      <p:pic>
        <p:nvPicPr>
          <p:cNvPr id="7" name="Picture 6">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2" name="TextBox 11">
            <a:extLst>
              <a:ext uri="{FF2B5EF4-FFF2-40B4-BE49-F238E27FC236}">
                <a16:creationId xmlns:a16="http://schemas.microsoft.com/office/drawing/2014/main" xmlns="" id="{0170E0F5-2AC9-46A0-8FB7-F6F2FAE52514}"/>
              </a:ext>
            </a:extLst>
          </p:cNvPr>
          <p:cNvSpPr txBox="1"/>
          <p:nvPr/>
        </p:nvSpPr>
        <p:spPr>
          <a:xfrm>
            <a:off x="2185457" y="5659428"/>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15" name="TextBox 14">
            <a:extLst>
              <a:ext uri="{FF2B5EF4-FFF2-40B4-BE49-F238E27FC236}">
                <a16:creationId xmlns:a16="http://schemas.microsoft.com/office/drawing/2014/main" xmlns="" id="{85D86FD3-2AA8-4AC3-8DC8-6F086208D51C}"/>
              </a:ext>
            </a:extLst>
          </p:cNvPr>
          <p:cNvSpPr txBox="1"/>
          <p:nvPr/>
        </p:nvSpPr>
        <p:spPr>
          <a:xfrm>
            <a:off x="2185457" y="4300075"/>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5" name="TextBox 4">
            <a:extLst>
              <a:ext uri="{FF2B5EF4-FFF2-40B4-BE49-F238E27FC236}">
                <a16:creationId xmlns:a16="http://schemas.microsoft.com/office/drawing/2014/main" xmlns="" id="{BD8CB4FC-7B2F-471F-88D9-16A9C86F7206}"/>
              </a:ext>
            </a:extLst>
          </p:cNvPr>
          <p:cNvSpPr txBox="1"/>
          <p:nvPr/>
        </p:nvSpPr>
        <p:spPr>
          <a:xfrm>
            <a:off x="261764" y="779937"/>
            <a:ext cx="11027299" cy="2031325"/>
          </a:xfrm>
          <a:prstGeom prst="rect">
            <a:avLst/>
          </a:prstGeom>
          <a:noFill/>
        </p:spPr>
        <p:txBody>
          <a:bodyPr wrap="square" rtlCol="0">
            <a:spAutoFit/>
          </a:bodyPr>
          <a:lstStyle/>
          <a:p>
            <a:pPr algn="just"/>
            <a:r>
              <a:rPr lang="en-US" b="0" i="0" dirty="0">
                <a:effectLst/>
              </a:rPr>
              <a:t>SAPUI5 (SAP user interface for HTML5) is a collection of libraries that you can use to build desktop and mobile applications that run in a browser. With the SAPUI5 JavaScript toolkit, you can create web applications using HTML5 web development standards.</a:t>
            </a:r>
          </a:p>
          <a:p>
            <a:pPr algn="just"/>
            <a:r>
              <a:rPr lang="en-US" dirty="0"/>
              <a:t>SAP UI5 is a </a:t>
            </a:r>
            <a:r>
              <a:rPr lang="en-US" b="1" u="sng" dirty="0"/>
              <a:t>framework</a:t>
            </a:r>
            <a:r>
              <a:rPr lang="en-US" dirty="0"/>
              <a:t> which is used to develop </a:t>
            </a:r>
            <a:r>
              <a:rPr lang="en-US" b="1" u="sng" dirty="0"/>
              <a:t>Responsive</a:t>
            </a:r>
            <a:r>
              <a:rPr lang="en-US" dirty="0"/>
              <a:t> web applications to run on any platform, any browser and any OS.</a:t>
            </a:r>
          </a:p>
          <a:p>
            <a:pPr algn="just"/>
            <a:endParaRPr lang="en-US" b="0" i="0" dirty="0">
              <a:effectLst/>
            </a:endParaRPr>
          </a:p>
          <a:p>
            <a:pPr algn="just"/>
            <a:endParaRPr lang="en-US" b="0" i="0" dirty="0">
              <a:solidFill>
                <a:srgbClr val="333333"/>
              </a:solidFill>
              <a:effectLst/>
              <a:latin typeface="SAPBook"/>
            </a:endParaRPr>
          </a:p>
        </p:txBody>
      </p:sp>
      <p:pic>
        <p:nvPicPr>
          <p:cNvPr id="1028" name="Picture 4" descr="Demo Kit - SAPUI5 SDK">
            <a:extLst>
              <a:ext uri="{FF2B5EF4-FFF2-40B4-BE49-F238E27FC236}">
                <a16:creationId xmlns:a16="http://schemas.microsoft.com/office/drawing/2014/main" xmlns="" id="{077D6B8C-2964-42F5-B821-501303CCEC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2907" y="4051952"/>
            <a:ext cx="4724400" cy="2667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UI5 Tooling">
            <a:extLst>
              <a:ext uri="{FF2B5EF4-FFF2-40B4-BE49-F238E27FC236}">
                <a16:creationId xmlns:a16="http://schemas.microsoft.com/office/drawing/2014/main" xmlns="" id="{C0DEE3CF-A97A-45DC-8DFA-0375B7D1780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11852" y="3924417"/>
            <a:ext cx="4870524" cy="2005032"/>
          </a:xfrm>
          <a:prstGeom prst="rect">
            <a:avLst/>
          </a:prstGeom>
          <a:noFill/>
          <a:extLst>
            <a:ext uri="{909E8E84-426E-40DD-AFC4-6F175D3DCCD1}">
              <a14:hiddenFill xmlns:a14="http://schemas.microsoft.com/office/drawing/2010/main">
                <a:solidFill>
                  <a:srgbClr val="FFFFFF"/>
                </a:solidFill>
              </a14:hiddenFill>
            </a:ext>
          </a:extLst>
        </p:spPr>
      </p:pic>
      <p:sp>
        <p:nvSpPr>
          <p:cNvPr id="47" name="Freeform: Shape 46">
            <a:extLst>
              <a:ext uri="{FF2B5EF4-FFF2-40B4-BE49-F238E27FC236}">
                <a16:creationId xmlns:a16="http://schemas.microsoft.com/office/drawing/2014/main" xmlns="" id="{DE53FCC5-4FB9-4DE2-9EC9-8ABB18987788}"/>
              </a:ext>
            </a:extLst>
          </p:cNvPr>
          <p:cNvSpPr/>
          <p:nvPr/>
        </p:nvSpPr>
        <p:spPr>
          <a:xfrm>
            <a:off x="609625" y="2299264"/>
            <a:ext cx="1623018" cy="723501"/>
          </a:xfrm>
          <a:custGeom>
            <a:avLst/>
            <a:gdLst>
              <a:gd name="connsiteX0" fmla="*/ 4450040 w 5173927"/>
              <a:gd name="connsiteY0" fmla="*/ 0 h 1747861"/>
              <a:gd name="connsiteX1" fmla="*/ 5173927 w 5173927"/>
              <a:gd name="connsiteY1" fmla="*/ 873931 h 1747861"/>
              <a:gd name="connsiteX2" fmla="*/ 4450040 w 5173927"/>
              <a:gd name="connsiteY2" fmla="*/ 1747861 h 1747861"/>
              <a:gd name="connsiteX3" fmla="*/ 4450040 w 5173927"/>
              <a:gd name="connsiteY3" fmla="*/ 1402967 h 1747861"/>
              <a:gd name="connsiteX4" fmla="*/ 0 w 5173927"/>
              <a:gd name="connsiteY4" fmla="*/ 1402967 h 1747861"/>
              <a:gd name="connsiteX5" fmla="*/ 0 w 5173927"/>
              <a:gd name="connsiteY5" fmla="*/ 344893 h 1747861"/>
              <a:gd name="connsiteX6" fmla="*/ 4450040 w 5173927"/>
              <a:gd name="connsiteY6" fmla="*/ 344893 h 174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3927" h="1747861">
                <a:moveTo>
                  <a:pt x="4450040" y="0"/>
                </a:moveTo>
                <a:lnTo>
                  <a:pt x="5173927" y="873931"/>
                </a:lnTo>
                <a:lnTo>
                  <a:pt x="4450040" y="1747861"/>
                </a:lnTo>
                <a:lnTo>
                  <a:pt x="4450040" y="1402967"/>
                </a:lnTo>
                <a:lnTo>
                  <a:pt x="0" y="1402967"/>
                </a:lnTo>
                <a:lnTo>
                  <a:pt x="0" y="344893"/>
                </a:lnTo>
                <a:lnTo>
                  <a:pt x="4450040" y="344893"/>
                </a:lnTo>
                <a:close/>
              </a:path>
            </a:pathLst>
          </a:custGeom>
          <a:solidFill>
            <a:srgbClr val="FA7904"/>
          </a:solidFill>
          <a:ln>
            <a:noFill/>
          </a:ln>
          <a:effectLst>
            <a:outerShdw blurRad="292100" dist="101600" dir="16200000"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8" name="Freeform: Shape 47">
            <a:extLst>
              <a:ext uri="{FF2B5EF4-FFF2-40B4-BE49-F238E27FC236}">
                <a16:creationId xmlns:a16="http://schemas.microsoft.com/office/drawing/2014/main" xmlns="" id="{FB9F8FC3-5CB7-4E02-AB6D-678CF32C0C8D}"/>
              </a:ext>
            </a:extLst>
          </p:cNvPr>
          <p:cNvSpPr/>
          <p:nvPr/>
        </p:nvSpPr>
        <p:spPr>
          <a:xfrm>
            <a:off x="609624" y="2661014"/>
            <a:ext cx="1623019" cy="723501"/>
          </a:xfrm>
          <a:custGeom>
            <a:avLst/>
            <a:gdLst>
              <a:gd name="connsiteX0" fmla="*/ 4450040 w 5173927"/>
              <a:gd name="connsiteY0" fmla="*/ 0 h 1747861"/>
              <a:gd name="connsiteX1" fmla="*/ 5173927 w 5173927"/>
              <a:gd name="connsiteY1" fmla="*/ 873931 h 1747861"/>
              <a:gd name="connsiteX2" fmla="*/ 4450040 w 5173927"/>
              <a:gd name="connsiteY2" fmla="*/ 1747861 h 1747861"/>
              <a:gd name="connsiteX3" fmla="*/ 4450040 w 5173927"/>
              <a:gd name="connsiteY3" fmla="*/ 1402967 h 1747861"/>
              <a:gd name="connsiteX4" fmla="*/ 0 w 5173927"/>
              <a:gd name="connsiteY4" fmla="*/ 1402967 h 1747861"/>
              <a:gd name="connsiteX5" fmla="*/ 0 w 5173927"/>
              <a:gd name="connsiteY5" fmla="*/ 344893 h 1747861"/>
              <a:gd name="connsiteX6" fmla="*/ 4450040 w 5173927"/>
              <a:gd name="connsiteY6" fmla="*/ 344893 h 174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3927" h="1747861">
                <a:moveTo>
                  <a:pt x="4450040" y="0"/>
                </a:moveTo>
                <a:lnTo>
                  <a:pt x="5173927" y="873931"/>
                </a:lnTo>
                <a:lnTo>
                  <a:pt x="4450040" y="1747861"/>
                </a:lnTo>
                <a:lnTo>
                  <a:pt x="4450040" y="1402967"/>
                </a:lnTo>
                <a:lnTo>
                  <a:pt x="0" y="1402967"/>
                </a:lnTo>
                <a:lnTo>
                  <a:pt x="0" y="344893"/>
                </a:lnTo>
                <a:lnTo>
                  <a:pt x="4450040" y="344893"/>
                </a:lnTo>
                <a:close/>
              </a:path>
            </a:pathLst>
          </a:custGeom>
          <a:solidFill>
            <a:srgbClr val="CB2332"/>
          </a:solidFill>
          <a:ln>
            <a:noFill/>
          </a:ln>
          <a:effectLst>
            <a:outerShdw blurRad="292100" dist="101600" dir="16200000"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Freeform: Shape 48">
            <a:extLst>
              <a:ext uri="{FF2B5EF4-FFF2-40B4-BE49-F238E27FC236}">
                <a16:creationId xmlns:a16="http://schemas.microsoft.com/office/drawing/2014/main" xmlns="" id="{F4B0A666-BD82-4EDC-A6C1-8B702F2E0BE0}"/>
              </a:ext>
            </a:extLst>
          </p:cNvPr>
          <p:cNvSpPr/>
          <p:nvPr/>
        </p:nvSpPr>
        <p:spPr>
          <a:xfrm>
            <a:off x="609624" y="3022765"/>
            <a:ext cx="1623019" cy="723501"/>
          </a:xfrm>
          <a:custGeom>
            <a:avLst/>
            <a:gdLst>
              <a:gd name="connsiteX0" fmla="*/ 4450040 w 5173927"/>
              <a:gd name="connsiteY0" fmla="*/ 0 h 1747861"/>
              <a:gd name="connsiteX1" fmla="*/ 5173927 w 5173927"/>
              <a:gd name="connsiteY1" fmla="*/ 873931 h 1747861"/>
              <a:gd name="connsiteX2" fmla="*/ 4450040 w 5173927"/>
              <a:gd name="connsiteY2" fmla="*/ 1747861 h 1747861"/>
              <a:gd name="connsiteX3" fmla="*/ 4450040 w 5173927"/>
              <a:gd name="connsiteY3" fmla="*/ 1402967 h 1747861"/>
              <a:gd name="connsiteX4" fmla="*/ 0 w 5173927"/>
              <a:gd name="connsiteY4" fmla="*/ 1402967 h 1747861"/>
              <a:gd name="connsiteX5" fmla="*/ 0 w 5173927"/>
              <a:gd name="connsiteY5" fmla="*/ 344893 h 1747861"/>
              <a:gd name="connsiteX6" fmla="*/ 4450040 w 5173927"/>
              <a:gd name="connsiteY6" fmla="*/ 344893 h 174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3927" h="1747861">
                <a:moveTo>
                  <a:pt x="4450040" y="0"/>
                </a:moveTo>
                <a:lnTo>
                  <a:pt x="5173927" y="873931"/>
                </a:lnTo>
                <a:lnTo>
                  <a:pt x="4450040" y="1747861"/>
                </a:lnTo>
                <a:lnTo>
                  <a:pt x="4450040" y="1402967"/>
                </a:lnTo>
                <a:lnTo>
                  <a:pt x="0" y="1402967"/>
                </a:lnTo>
                <a:lnTo>
                  <a:pt x="0" y="344893"/>
                </a:lnTo>
                <a:lnTo>
                  <a:pt x="4450040" y="344893"/>
                </a:lnTo>
                <a:close/>
              </a:path>
            </a:pathLst>
          </a:custGeom>
          <a:solidFill>
            <a:srgbClr val="8B103E"/>
          </a:solidFill>
          <a:ln>
            <a:noFill/>
          </a:ln>
          <a:effectLst>
            <a:outerShdw blurRad="292100" dist="101600" dir="16200000"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0" name="Freeform: Shape 49">
            <a:extLst>
              <a:ext uri="{FF2B5EF4-FFF2-40B4-BE49-F238E27FC236}">
                <a16:creationId xmlns:a16="http://schemas.microsoft.com/office/drawing/2014/main" xmlns="" id="{8549241E-D5A2-4AC0-90B8-F834F780AF16}"/>
              </a:ext>
            </a:extLst>
          </p:cNvPr>
          <p:cNvSpPr/>
          <p:nvPr/>
        </p:nvSpPr>
        <p:spPr>
          <a:xfrm>
            <a:off x="609624" y="3384516"/>
            <a:ext cx="1623019" cy="723501"/>
          </a:xfrm>
          <a:custGeom>
            <a:avLst/>
            <a:gdLst>
              <a:gd name="connsiteX0" fmla="*/ 4450040 w 5173927"/>
              <a:gd name="connsiteY0" fmla="*/ 0 h 1747861"/>
              <a:gd name="connsiteX1" fmla="*/ 5173927 w 5173927"/>
              <a:gd name="connsiteY1" fmla="*/ 873931 h 1747861"/>
              <a:gd name="connsiteX2" fmla="*/ 4450040 w 5173927"/>
              <a:gd name="connsiteY2" fmla="*/ 1747861 h 1747861"/>
              <a:gd name="connsiteX3" fmla="*/ 4450040 w 5173927"/>
              <a:gd name="connsiteY3" fmla="*/ 1402967 h 1747861"/>
              <a:gd name="connsiteX4" fmla="*/ 0 w 5173927"/>
              <a:gd name="connsiteY4" fmla="*/ 1402967 h 1747861"/>
              <a:gd name="connsiteX5" fmla="*/ 0 w 5173927"/>
              <a:gd name="connsiteY5" fmla="*/ 344893 h 1747861"/>
              <a:gd name="connsiteX6" fmla="*/ 4450040 w 5173927"/>
              <a:gd name="connsiteY6" fmla="*/ 344893 h 174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3927" h="1747861">
                <a:moveTo>
                  <a:pt x="4450040" y="0"/>
                </a:moveTo>
                <a:lnTo>
                  <a:pt x="5173927" y="873931"/>
                </a:lnTo>
                <a:lnTo>
                  <a:pt x="4450040" y="1747861"/>
                </a:lnTo>
                <a:lnTo>
                  <a:pt x="4450040" y="1402967"/>
                </a:lnTo>
                <a:lnTo>
                  <a:pt x="0" y="1402967"/>
                </a:lnTo>
                <a:lnTo>
                  <a:pt x="0" y="344893"/>
                </a:lnTo>
                <a:lnTo>
                  <a:pt x="4450040" y="344893"/>
                </a:lnTo>
                <a:close/>
              </a:path>
            </a:pathLst>
          </a:custGeom>
          <a:solidFill>
            <a:srgbClr val="34B2E4"/>
          </a:solidFill>
          <a:ln>
            <a:noFill/>
          </a:ln>
          <a:effectLst>
            <a:outerShdw blurRad="292100" dist="101600" dir="16200000"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1" name="TextBox 50">
            <a:extLst>
              <a:ext uri="{FF2B5EF4-FFF2-40B4-BE49-F238E27FC236}">
                <a16:creationId xmlns:a16="http://schemas.microsoft.com/office/drawing/2014/main" xmlns="" id="{E13F83CF-5D36-49A8-9E64-1FAEC205B5AC}"/>
              </a:ext>
            </a:extLst>
          </p:cNvPr>
          <p:cNvSpPr txBox="1"/>
          <p:nvPr/>
        </p:nvSpPr>
        <p:spPr>
          <a:xfrm>
            <a:off x="609624" y="2433963"/>
            <a:ext cx="1357703" cy="369332"/>
          </a:xfrm>
          <a:prstGeom prst="rect">
            <a:avLst/>
          </a:prstGeom>
          <a:noFill/>
        </p:spPr>
        <p:txBody>
          <a:bodyPr wrap="square" rtlCol="0">
            <a:spAutoFit/>
          </a:bodyPr>
          <a:lstStyle/>
          <a:p>
            <a:r>
              <a:rPr lang="en-US" dirty="0">
                <a:solidFill>
                  <a:schemeClr val="bg1"/>
                </a:solidFill>
              </a:rPr>
              <a:t>Responsive</a:t>
            </a:r>
          </a:p>
        </p:txBody>
      </p:sp>
      <p:sp>
        <p:nvSpPr>
          <p:cNvPr id="52" name="TextBox 51">
            <a:extLst>
              <a:ext uri="{FF2B5EF4-FFF2-40B4-BE49-F238E27FC236}">
                <a16:creationId xmlns:a16="http://schemas.microsoft.com/office/drawing/2014/main" xmlns="" id="{27A362C3-E6B0-48AF-A99B-C12B8EAB344F}"/>
              </a:ext>
            </a:extLst>
          </p:cNvPr>
          <p:cNvSpPr txBox="1"/>
          <p:nvPr/>
        </p:nvSpPr>
        <p:spPr>
          <a:xfrm>
            <a:off x="609624" y="2795713"/>
            <a:ext cx="1357703" cy="369332"/>
          </a:xfrm>
          <a:prstGeom prst="rect">
            <a:avLst/>
          </a:prstGeom>
          <a:noFill/>
        </p:spPr>
        <p:txBody>
          <a:bodyPr wrap="square" rtlCol="0">
            <a:spAutoFit/>
          </a:bodyPr>
          <a:lstStyle/>
          <a:p>
            <a:r>
              <a:rPr lang="en-US" dirty="0">
                <a:solidFill>
                  <a:schemeClr val="bg1"/>
                </a:solidFill>
              </a:rPr>
              <a:t>Framework</a:t>
            </a:r>
            <a:endParaRPr lang="en-US" dirty="0"/>
          </a:p>
        </p:txBody>
      </p:sp>
      <p:sp>
        <p:nvSpPr>
          <p:cNvPr id="53" name="TextBox 52">
            <a:extLst>
              <a:ext uri="{FF2B5EF4-FFF2-40B4-BE49-F238E27FC236}">
                <a16:creationId xmlns:a16="http://schemas.microsoft.com/office/drawing/2014/main" xmlns="" id="{554B6AF7-FDB8-431C-926C-4BE87B96F5D0}"/>
              </a:ext>
            </a:extLst>
          </p:cNvPr>
          <p:cNvSpPr txBox="1"/>
          <p:nvPr/>
        </p:nvSpPr>
        <p:spPr>
          <a:xfrm>
            <a:off x="609624" y="3165045"/>
            <a:ext cx="1357703" cy="369332"/>
          </a:xfrm>
          <a:prstGeom prst="rect">
            <a:avLst/>
          </a:prstGeom>
          <a:noFill/>
        </p:spPr>
        <p:txBody>
          <a:bodyPr wrap="square" rtlCol="0">
            <a:spAutoFit/>
          </a:bodyPr>
          <a:lstStyle/>
          <a:p>
            <a:r>
              <a:rPr lang="en-US" dirty="0">
                <a:solidFill>
                  <a:schemeClr val="bg1"/>
                </a:solidFill>
              </a:rPr>
              <a:t>Library</a:t>
            </a:r>
          </a:p>
        </p:txBody>
      </p:sp>
      <p:sp>
        <p:nvSpPr>
          <p:cNvPr id="54" name="TextBox 53">
            <a:extLst>
              <a:ext uri="{FF2B5EF4-FFF2-40B4-BE49-F238E27FC236}">
                <a16:creationId xmlns:a16="http://schemas.microsoft.com/office/drawing/2014/main" xmlns="" id="{F2D0000E-5F64-45CA-BD3E-60930CD92F5A}"/>
              </a:ext>
            </a:extLst>
          </p:cNvPr>
          <p:cNvSpPr txBox="1"/>
          <p:nvPr/>
        </p:nvSpPr>
        <p:spPr>
          <a:xfrm>
            <a:off x="609624" y="3534377"/>
            <a:ext cx="1357703" cy="369332"/>
          </a:xfrm>
          <a:prstGeom prst="rect">
            <a:avLst/>
          </a:prstGeom>
          <a:noFill/>
        </p:spPr>
        <p:txBody>
          <a:bodyPr wrap="square" rtlCol="0">
            <a:spAutoFit/>
          </a:bodyPr>
          <a:lstStyle/>
          <a:p>
            <a:r>
              <a:rPr lang="en-US" dirty="0">
                <a:solidFill>
                  <a:schemeClr val="bg1"/>
                </a:solidFill>
              </a:rPr>
              <a:t>Classes</a:t>
            </a:r>
          </a:p>
        </p:txBody>
      </p:sp>
      <p:sp>
        <p:nvSpPr>
          <p:cNvPr id="9" name="TextBox 8">
            <a:extLst>
              <a:ext uri="{FF2B5EF4-FFF2-40B4-BE49-F238E27FC236}">
                <a16:creationId xmlns:a16="http://schemas.microsoft.com/office/drawing/2014/main" xmlns="" id="{A3C669FD-8CD6-4A7E-BFDC-531474F5BF6B}"/>
              </a:ext>
            </a:extLst>
          </p:cNvPr>
          <p:cNvSpPr txBox="1"/>
          <p:nvPr/>
        </p:nvSpPr>
        <p:spPr>
          <a:xfrm>
            <a:off x="2250627" y="2447088"/>
            <a:ext cx="6622473" cy="369332"/>
          </a:xfrm>
          <a:prstGeom prst="rect">
            <a:avLst/>
          </a:prstGeom>
          <a:noFill/>
        </p:spPr>
        <p:txBody>
          <a:bodyPr wrap="square" rtlCol="0">
            <a:spAutoFit/>
          </a:bodyPr>
          <a:lstStyle/>
          <a:p>
            <a:r>
              <a:rPr lang="en-US" dirty="0"/>
              <a:t>App which can adapt itself according the different devices</a:t>
            </a:r>
          </a:p>
        </p:txBody>
      </p:sp>
      <p:sp>
        <p:nvSpPr>
          <p:cNvPr id="10" name="TextBox 9">
            <a:extLst>
              <a:ext uri="{FF2B5EF4-FFF2-40B4-BE49-F238E27FC236}">
                <a16:creationId xmlns:a16="http://schemas.microsoft.com/office/drawing/2014/main" xmlns="" id="{DD241051-5F6E-4870-AC67-B650A917F96D}"/>
              </a:ext>
            </a:extLst>
          </p:cNvPr>
          <p:cNvSpPr txBox="1"/>
          <p:nvPr/>
        </p:nvSpPr>
        <p:spPr>
          <a:xfrm>
            <a:off x="2250627" y="2803295"/>
            <a:ext cx="5394036" cy="369332"/>
          </a:xfrm>
          <a:prstGeom prst="rect">
            <a:avLst/>
          </a:prstGeom>
          <a:noFill/>
        </p:spPr>
        <p:txBody>
          <a:bodyPr wrap="square" rtlCol="0">
            <a:spAutoFit/>
          </a:bodyPr>
          <a:lstStyle/>
          <a:p>
            <a:r>
              <a:rPr lang="en-US" dirty="0"/>
              <a:t>It’s a collection of Libraries.</a:t>
            </a:r>
          </a:p>
        </p:txBody>
      </p:sp>
      <p:sp>
        <p:nvSpPr>
          <p:cNvPr id="11" name="TextBox 10">
            <a:extLst>
              <a:ext uri="{FF2B5EF4-FFF2-40B4-BE49-F238E27FC236}">
                <a16:creationId xmlns:a16="http://schemas.microsoft.com/office/drawing/2014/main" xmlns="" id="{6B07CAD9-3641-4FD2-BEE5-3EAA48140954}"/>
              </a:ext>
            </a:extLst>
          </p:cNvPr>
          <p:cNvSpPr txBox="1"/>
          <p:nvPr/>
        </p:nvSpPr>
        <p:spPr>
          <a:xfrm>
            <a:off x="2250627" y="3172627"/>
            <a:ext cx="2706254" cy="369332"/>
          </a:xfrm>
          <a:prstGeom prst="rect">
            <a:avLst/>
          </a:prstGeom>
          <a:noFill/>
        </p:spPr>
        <p:txBody>
          <a:bodyPr wrap="square" rtlCol="0">
            <a:spAutoFit/>
          </a:bodyPr>
          <a:lstStyle/>
          <a:p>
            <a:r>
              <a:rPr lang="en-US" dirty="0"/>
              <a:t>Collection of classes.</a:t>
            </a:r>
          </a:p>
        </p:txBody>
      </p:sp>
      <p:sp>
        <p:nvSpPr>
          <p:cNvPr id="61" name="TextBox 60">
            <a:extLst>
              <a:ext uri="{FF2B5EF4-FFF2-40B4-BE49-F238E27FC236}">
                <a16:creationId xmlns:a16="http://schemas.microsoft.com/office/drawing/2014/main" xmlns="" id="{E5734D38-B2B2-498F-9AC0-ABFD74C14E96}"/>
              </a:ext>
            </a:extLst>
          </p:cNvPr>
          <p:cNvSpPr txBox="1"/>
          <p:nvPr/>
        </p:nvSpPr>
        <p:spPr>
          <a:xfrm>
            <a:off x="2250627" y="3548522"/>
            <a:ext cx="6146800" cy="369332"/>
          </a:xfrm>
          <a:prstGeom prst="rect">
            <a:avLst/>
          </a:prstGeom>
          <a:noFill/>
        </p:spPr>
        <p:txBody>
          <a:bodyPr wrap="square">
            <a:spAutoFit/>
          </a:bodyPr>
          <a:lstStyle/>
          <a:p>
            <a:r>
              <a:rPr lang="en-US" dirty="0"/>
              <a:t>Collection of methods, Attributes, Events</a:t>
            </a:r>
          </a:p>
        </p:txBody>
      </p:sp>
      <p:sp>
        <p:nvSpPr>
          <p:cNvPr id="23" name="Title 3">
            <a:extLst>
              <a:ext uri="{FF2B5EF4-FFF2-40B4-BE49-F238E27FC236}">
                <a16:creationId xmlns:a16="http://schemas.microsoft.com/office/drawing/2014/main" xmlns="" id="{13EB2CF4-AB40-452A-8E4E-70A3AAC9CEF6}"/>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What is SAP UI5?</a:t>
            </a:r>
          </a:p>
        </p:txBody>
      </p:sp>
      <p:sp>
        <p:nvSpPr>
          <p:cNvPr id="26" name="Footer Placeholder 45">
            <a:extLst>
              <a:ext uri="{FF2B5EF4-FFF2-40B4-BE49-F238E27FC236}">
                <a16:creationId xmlns:a16="http://schemas.microsoft.com/office/drawing/2014/main" xmlns="" id="{26B2329B-FC76-4570-B5E0-0C55C0FA2FED}"/>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490085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33AD054B-075C-42B8-8D63-FFEAAA58EBE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7" name="Title 3">
            <a:extLst>
              <a:ext uri="{FF2B5EF4-FFF2-40B4-BE49-F238E27FC236}">
                <a16:creationId xmlns:a16="http://schemas.microsoft.com/office/drawing/2014/main" xmlns="" id="{D92C2F64-6D39-4832-BA9F-CBF9702F698F}"/>
              </a:ext>
            </a:extLst>
          </p:cNvPr>
          <p:cNvSpPr txBox="1">
            <a:spLocks/>
          </p:cNvSpPr>
          <p:nvPr/>
        </p:nvSpPr>
        <p:spPr>
          <a:xfrm>
            <a:off x="261763" y="188640"/>
            <a:ext cx="8808345"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Evolution of SAP UI Technologies</a:t>
            </a:r>
          </a:p>
        </p:txBody>
      </p:sp>
      <p:sp>
        <p:nvSpPr>
          <p:cNvPr id="23" name="Rectangle 22">
            <a:extLst>
              <a:ext uri="{FF2B5EF4-FFF2-40B4-BE49-F238E27FC236}">
                <a16:creationId xmlns:a16="http://schemas.microsoft.com/office/drawing/2014/main" xmlns="" id="{B7540B54-FFBF-470A-A387-EDB2FAE2B920}"/>
              </a:ext>
            </a:extLst>
          </p:cNvPr>
          <p:cNvSpPr/>
          <p:nvPr/>
        </p:nvSpPr>
        <p:spPr>
          <a:xfrm>
            <a:off x="554807" y="1191440"/>
            <a:ext cx="3628466" cy="1660501"/>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Dynpro</a:t>
            </a:r>
          </a:p>
        </p:txBody>
      </p:sp>
      <p:sp>
        <p:nvSpPr>
          <p:cNvPr id="24" name="Arrow: Chevron 23">
            <a:extLst>
              <a:ext uri="{FF2B5EF4-FFF2-40B4-BE49-F238E27FC236}">
                <a16:creationId xmlns:a16="http://schemas.microsoft.com/office/drawing/2014/main" xmlns="" id="{1E39CE77-D50E-4F05-8E4C-A83A893DE26B}"/>
              </a:ext>
            </a:extLst>
          </p:cNvPr>
          <p:cNvSpPr/>
          <p:nvPr/>
        </p:nvSpPr>
        <p:spPr>
          <a:xfrm>
            <a:off x="4624634" y="1403138"/>
            <a:ext cx="851032" cy="1331504"/>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Rectangle 26">
            <a:extLst>
              <a:ext uri="{FF2B5EF4-FFF2-40B4-BE49-F238E27FC236}">
                <a16:creationId xmlns:a16="http://schemas.microsoft.com/office/drawing/2014/main" xmlns="" id="{945D79CA-03CE-4436-BCB1-F668A9EA90C9}"/>
              </a:ext>
            </a:extLst>
          </p:cNvPr>
          <p:cNvSpPr/>
          <p:nvPr/>
        </p:nvSpPr>
        <p:spPr>
          <a:xfrm>
            <a:off x="9675725" y="1234925"/>
            <a:ext cx="1833788" cy="1617016"/>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err="1"/>
              <a:t>WebGUI</a:t>
            </a:r>
            <a:endParaRPr lang="en-US" dirty="0"/>
          </a:p>
        </p:txBody>
      </p:sp>
      <p:sp>
        <p:nvSpPr>
          <p:cNvPr id="28" name="Rectangle 27">
            <a:extLst>
              <a:ext uri="{FF2B5EF4-FFF2-40B4-BE49-F238E27FC236}">
                <a16:creationId xmlns:a16="http://schemas.microsoft.com/office/drawing/2014/main" xmlns="" id="{1718D0B1-ED00-4FCB-B5D3-5B543FDE48BE}"/>
              </a:ext>
            </a:extLst>
          </p:cNvPr>
          <p:cNvSpPr/>
          <p:nvPr/>
        </p:nvSpPr>
        <p:spPr>
          <a:xfrm>
            <a:off x="1166579" y="3907014"/>
            <a:ext cx="9856686" cy="536426"/>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SAPUI5</a:t>
            </a:r>
          </a:p>
        </p:txBody>
      </p:sp>
      <p:sp>
        <p:nvSpPr>
          <p:cNvPr id="29" name="Arrow: Chevron 28">
            <a:extLst>
              <a:ext uri="{FF2B5EF4-FFF2-40B4-BE49-F238E27FC236}">
                <a16:creationId xmlns:a16="http://schemas.microsoft.com/office/drawing/2014/main" xmlns="" id="{CE530F94-354C-45CD-8B9B-66BFB0B0CF38}"/>
              </a:ext>
            </a:extLst>
          </p:cNvPr>
          <p:cNvSpPr/>
          <p:nvPr/>
        </p:nvSpPr>
        <p:spPr>
          <a:xfrm rot="5400000">
            <a:off x="5740459" y="2057221"/>
            <a:ext cx="711081" cy="2795427"/>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Rectangle 12">
            <a:extLst>
              <a:ext uri="{FF2B5EF4-FFF2-40B4-BE49-F238E27FC236}">
                <a16:creationId xmlns:a16="http://schemas.microsoft.com/office/drawing/2014/main" xmlns="" id="{CF1282FA-1A87-4E10-A99C-ABEED61FB861}"/>
              </a:ext>
            </a:extLst>
          </p:cNvPr>
          <p:cNvSpPr/>
          <p:nvPr/>
        </p:nvSpPr>
        <p:spPr>
          <a:xfrm>
            <a:off x="5766468" y="1221825"/>
            <a:ext cx="3739744" cy="729530"/>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Web Dynpro</a:t>
            </a:r>
          </a:p>
        </p:txBody>
      </p:sp>
      <p:sp>
        <p:nvSpPr>
          <p:cNvPr id="14" name="Rectangle 13">
            <a:extLst>
              <a:ext uri="{FF2B5EF4-FFF2-40B4-BE49-F238E27FC236}">
                <a16:creationId xmlns:a16="http://schemas.microsoft.com/office/drawing/2014/main" xmlns="" id="{B8AE3639-AE5C-4872-9E1C-51FBC56E2D94}"/>
              </a:ext>
            </a:extLst>
          </p:cNvPr>
          <p:cNvSpPr/>
          <p:nvPr/>
        </p:nvSpPr>
        <p:spPr>
          <a:xfrm>
            <a:off x="5801799" y="2150970"/>
            <a:ext cx="3704412" cy="700972"/>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BSP</a:t>
            </a:r>
          </a:p>
        </p:txBody>
      </p:sp>
      <p:sp>
        <p:nvSpPr>
          <p:cNvPr id="5" name="Rectangle 4">
            <a:extLst>
              <a:ext uri="{FF2B5EF4-FFF2-40B4-BE49-F238E27FC236}">
                <a16:creationId xmlns:a16="http://schemas.microsoft.com/office/drawing/2014/main" xmlns="" id="{0A313C79-BD92-40CE-B4E6-0351CC4697CC}"/>
              </a:ext>
            </a:extLst>
          </p:cNvPr>
          <p:cNvSpPr/>
          <p:nvPr/>
        </p:nvSpPr>
        <p:spPr>
          <a:xfrm>
            <a:off x="1166579" y="4693443"/>
            <a:ext cx="2474844" cy="805069"/>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SAP FIORI 1.0</a:t>
            </a:r>
          </a:p>
          <a:p>
            <a:pPr algn="ctr"/>
            <a:r>
              <a:rPr lang="en-US" dirty="0"/>
              <a:t>(2013)</a:t>
            </a:r>
          </a:p>
        </p:txBody>
      </p:sp>
      <p:sp>
        <p:nvSpPr>
          <p:cNvPr id="15" name="Rectangle 14">
            <a:extLst>
              <a:ext uri="{FF2B5EF4-FFF2-40B4-BE49-F238E27FC236}">
                <a16:creationId xmlns:a16="http://schemas.microsoft.com/office/drawing/2014/main" xmlns="" id="{85027F1D-554C-46AC-8381-CB849A1C3DA2}"/>
              </a:ext>
            </a:extLst>
          </p:cNvPr>
          <p:cNvSpPr/>
          <p:nvPr/>
        </p:nvSpPr>
        <p:spPr>
          <a:xfrm>
            <a:off x="4857500" y="4687504"/>
            <a:ext cx="2474844" cy="805070"/>
          </a:xfrm>
          <a:prstGeom prst="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SAP FIORI 2.0</a:t>
            </a:r>
          </a:p>
          <a:p>
            <a:pPr algn="ctr"/>
            <a:r>
              <a:rPr lang="en-US" dirty="0"/>
              <a:t>(2016)</a:t>
            </a:r>
          </a:p>
        </p:txBody>
      </p:sp>
      <p:sp>
        <p:nvSpPr>
          <p:cNvPr id="16" name="Rectangle 15">
            <a:extLst>
              <a:ext uri="{FF2B5EF4-FFF2-40B4-BE49-F238E27FC236}">
                <a16:creationId xmlns:a16="http://schemas.microsoft.com/office/drawing/2014/main" xmlns="" id="{798E34CD-65BB-44C3-84F7-D381CD368F5A}"/>
              </a:ext>
            </a:extLst>
          </p:cNvPr>
          <p:cNvSpPr/>
          <p:nvPr/>
        </p:nvSpPr>
        <p:spPr>
          <a:xfrm>
            <a:off x="8548421" y="4675326"/>
            <a:ext cx="2474844" cy="805069"/>
          </a:xfrm>
          <a:prstGeom prst="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SAP FIORI 3.0</a:t>
            </a:r>
          </a:p>
          <a:p>
            <a:pPr algn="ctr"/>
            <a:r>
              <a:rPr lang="en-US" dirty="0"/>
              <a:t>(2018)</a:t>
            </a:r>
          </a:p>
        </p:txBody>
      </p:sp>
      <p:sp>
        <p:nvSpPr>
          <p:cNvPr id="6" name="TextBox 5">
            <a:extLst>
              <a:ext uri="{FF2B5EF4-FFF2-40B4-BE49-F238E27FC236}">
                <a16:creationId xmlns:a16="http://schemas.microsoft.com/office/drawing/2014/main" xmlns="" id="{36107C90-27B6-454D-A68F-99B05E2EAF6D}"/>
              </a:ext>
            </a:extLst>
          </p:cNvPr>
          <p:cNvSpPr txBox="1"/>
          <p:nvPr/>
        </p:nvSpPr>
        <p:spPr>
          <a:xfrm>
            <a:off x="1166579" y="5589692"/>
            <a:ext cx="2474844" cy="923330"/>
          </a:xfrm>
          <a:prstGeom prst="rect">
            <a:avLst/>
          </a:prstGeom>
          <a:noFill/>
        </p:spPr>
        <p:txBody>
          <a:bodyPr wrap="square" rtlCol="0">
            <a:spAutoFit/>
          </a:bodyPr>
          <a:lstStyle/>
          <a:p>
            <a:r>
              <a:rPr lang="en-US" dirty="0"/>
              <a:t>A Small set of 25 application for tablet and phone</a:t>
            </a:r>
          </a:p>
        </p:txBody>
      </p:sp>
      <p:sp>
        <p:nvSpPr>
          <p:cNvPr id="9" name="TextBox 8">
            <a:extLst>
              <a:ext uri="{FF2B5EF4-FFF2-40B4-BE49-F238E27FC236}">
                <a16:creationId xmlns:a16="http://schemas.microsoft.com/office/drawing/2014/main" xmlns="" id="{BD033D54-975A-4691-9751-11A144CFECE8}"/>
              </a:ext>
            </a:extLst>
          </p:cNvPr>
          <p:cNvSpPr txBox="1"/>
          <p:nvPr/>
        </p:nvSpPr>
        <p:spPr>
          <a:xfrm>
            <a:off x="4857500" y="5508536"/>
            <a:ext cx="2474844" cy="1246495"/>
          </a:xfrm>
          <a:prstGeom prst="rect">
            <a:avLst/>
          </a:prstGeom>
          <a:noFill/>
        </p:spPr>
        <p:txBody>
          <a:bodyPr wrap="square" rtlCol="0">
            <a:spAutoFit/>
          </a:bodyPr>
          <a:lstStyle/>
          <a:p>
            <a:pPr marL="285750" indent="-285750">
              <a:buFont typeface="Wingdings" panose="05000000000000000000" pitchFamily="2" charset="2"/>
              <a:buChar char="§"/>
            </a:pPr>
            <a:r>
              <a:rPr lang="en-US" sz="1500" dirty="0"/>
              <a:t>Desktop Scenarios</a:t>
            </a:r>
          </a:p>
          <a:p>
            <a:pPr marL="285750" indent="-285750">
              <a:buFont typeface="Wingdings" panose="05000000000000000000" pitchFamily="2" charset="2"/>
              <a:buChar char="§"/>
            </a:pPr>
            <a:r>
              <a:rPr lang="en-US" sz="1500" dirty="0"/>
              <a:t>Native for iOS</a:t>
            </a:r>
          </a:p>
          <a:p>
            <a:pPr marL="285750" indent="-285750">
              <a:buFont typeface="Wingdings" panose="05000000000000000000" pitchFamily="2" charset="2"/>
              <a:buChar char="§"/>
            </a:pPr>
            <a:r>
              <a:rPr lang="en-US" sz="1500" dirty="0"/>
              <a:t>More Advanced Features on the  launchpad and overview pages</a:t>
            </a:r>
          </a:p>
        </p:txBody>
      </p:sp>
      <p:sp>
        <p:nvSpPr>
          <p:cNvPr id="10" name="TextBox 9">
            <a:extLst>
              <a:ext uri="{FF2B5EF4-FFF2-40B4-BE49-F238E27FC236}">
                <a16:creationId xmlns:a16="http://schemas.microsoft.com/office/drawing/2014/main" xmlns="" id="{80DBB3D4-4DDF-435B-8B2A-4113CF0AB30E}"/>
              </a:ext>
            </a:extLst>
          </p:cNvPr>
          <p:cNvSpPr txBox="1"/>
          <p:nvPr/>
        </p:nvSpPr>
        <p:spPr>
          <a:xfrm>
            <a:off x="8448260" y="5496475"/>
            <a:ext cx="3061253" cy="1107996"/>
          </a:xfrm>
          <a:prstGeom prst="rect">
            <a:avLst/>
          </a:prstGeom>
          <a:noFill/>
        </p:spPr>
        <p:txBody>
          <a:bodyPr wrap="square" rtlCol="0">
            <a:spAutoFit/>
          </a:bodyPr>
          <a:lstStyle/>
          <a:p>
            <a:pPr marL="285750" indent="-285750">
              <a:buFont typeface="Wingdings" panose="05000000000000000000" pitchFamily="2" charset="2"/>
              <a:buChar char="§"/>
            </a:pPr>
            <a:r>
              <a:rPr lang="en-US" sz="1600" dirty="0"/>
              <a:t>More Scalable content</a:t>
            </a:r>
          </a:p>
          <a:p>
            <a:pPr marL="285750" indent="-285750">
              <a:buFont typeface="Wingdings" panose="05000000000000000000" pitchFamily="2" charset="2"/>
              <a:buChar char="§"/>
            </a:pPr>
            <a:r>
              <a:rPr lang="en-US" sz="1600" dirty="0"/>
              <a:t>Machine Learning Techniques Implemented</a:t>
            </a:r>
          </a:p>
          <a:p>
            <a:pPr marL="285750" indent="-285750">
              <a:buFont typeface="Wingdings" panose="05000000000000000000" pitchFamily="2" charset="2"/>
              <a:buChar char="§"/>
            </a:pPr>
            <a:r>
              <a:rPr lang="en-US" sz="1600" dirty="0"/>
              <a:t>Native for Android</a:t>
            </a:r>
          </a:p>
        </p:txBody>
      </p:sp>
      <p:sp>
        <p:nvSpPr>
          <p:cNvPr id="11" name="Arrow: Notched Right 10">
            <a:extLst>
              <a:ext uri="{FF2B5EF4-FFF2-40B4-BE49-F238E27FC236}">
                <a16:creationId xmlns:a16="http://schemas.microsoft.com/office/drawing/2014/main" xmlns="" id="{BED6CE96-3DF0-4EE6-A34B-46F54991F934}"/>
              </a:ext>
            </a:extLst>
          </p:cNvPr>
          <p:cNvSpPr/>
          <p:nvPr/>
        </p:nvSpPr>
        <p:spPr>
          <a:xfrm>
            <a:off x="3778814" y="4928871"/>
            <a:ext cx="941295" cy="322336"/>
          </a:xfrm>
          <a:prstGeom prst="notched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21" name="Arrow: Notched Right 20">
            <a:extLst>
              <a:ext uri="{FF2B5EF4-FFF2-40B4-BE49-F238E27FC236}">
                <a16:creationId xmlns:a16="http://schemas.microsoft.com/office/drawing/2014/main" xmlns="" id="{6E0AB423-6C07-468A-826C-1CF369E3F4D4}"/>
              </a:ext>
            </a:extLst>
          </p:cNvPr>
          <p:cNvSpPr/>
          <p:nvPr/>
        </p:nvSpPr>
        <p:spPr>
          <a:xfrm>
            <a:off x="7469735" y="4916692"/>
            <a:ext cx="941295" cy="322336"/>
          </a:xfrm>
          <a:prstGeom prst="notched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22" name="Footer Placeholder 45">
            <a:extLst>
              <a:ext uri="{FF2B5EF4-FFF2-40B4-BE49-F238E27FC236}">
                <a16:creationId xmlns:a16="http://schemas.microsoft.com/office/drawing/2014/main" xmlns="" id="{915AB0D3-0FF0-4E09-A1D4-2A4D97B696B7}"/>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3458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33AD054B-075C-42B8-8D63-FFEAAA58EBE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grpSp>
        <p:nvGrpSpPr>
          <p:cNvPr id="14" name="Group 13">
            <a:extLst>
              <a:ext uri="{FF2B5EF4-FFF2-40B4-BE49-F238E27FC236}">
                <a16:creationId xmlns:a16="http://schemas.microsoft.com/office/drawing/2014/main" xmlns="" id="{2A816BD5-8172-4573-BF4E-32049A5D47DE}"/>
              </a:ext>
            </a:extLst>
          </p:cNvPr>
          <p:cNvGrpSpPr/>
          <p:nvPr/>
        </p:nvGrpSpPr>
        <p:grpSpPr>
          <a:xfrm>
            <a:off x="563419" y="1017389"/>
            <a:ext cx="9454241" cy="2825868"/>
            <a:chOff x="594158" y="1371600"/>
            <a:chExt cx="9452488" cy="2825868"/>
          </a:xfrm>
        </p:grpSpPr>
        <p:grpSp>
          <p:nvGrpSpPr>
            <p:cNvPr id="38" name="Group 72">
              <a:extLst>
                <a:ext uri="{FF2B5EF4-FFF2-40B4-BE49-F238E27FC236}">
                  <a16:creationId xmlns:a16="http://schemas.microsoft.com/office/drawing/2014/main" xmlns="" id="{F886FC42-A37A-4703-A0F4-647C29E334F2}"/>
                </a:ext>
              </a:extLst>
            </p:cNvPr>
            <p:cNvGrpSpPr/>
            <p:nvPr/>
          </p:nvGrpSpPr>
          <p:grpSpPr>
            <a:xfrm>
              <a:off x="1597232" y="1555006"/>
              <a:ext cx="8449414" cy="950806"/>
              <a:chOff x="1537360" y="1478806"/>
              <a:chExt cx="8449414" cy="950806"/>
            </a:xfrm>
          </p:grpSpPr>
          <p:cxnSp>
            <p:nvCxnSpPr>
              <p:cNvPr id="66" name="Straight Connector 65">
                <a:extLst>
                  <a:ext uri="{FF2B5EF4-FFF2-40B4-BE49-F238E27FC236}">
                    <a16:creationId xmlns:a16="http://schemas.microsoft.com/office/drawing/2014/main" xmlns="" id="{BD98EF3A-53F0-447F-A90C-D3B4B1FECF45}"/>
                  </a:ext>
                </a:extLst>
              </p:cNvPr>
              <p:cNvCxnSpPr>
                <a:cxnSpLocks/>
              </p:cNvCxnSpPr>
              <p:nvPr/>
            </p:nvCxnSpPr>
            <p:spPr>
              <a:xfrm>
                <a:off x="1537360" y="2429612"/>
                <a:ext cx="844941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xmlns="" id="{3751613F-AC07-46FE-923C-5672F09A2785}"/>
                  </a:ext>
                </a:extLst>
              </p:cNvPr>
              <p:cNvCxnSpPr/>
              <p:nvPr/>
            </p:nvCxnSpPr>
            <p:spPr>
              <a:xfrm rot="5400000">
                <a:off x="5619803" y="1953415"/>
                <a:ext cx="950805" cy="15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6" name="Rounded Rectangle 2">
              <a:extLst>
                <a:ext uri="{FF2B5EF4-FFF2-40B4-BE49-F238E27FC236}">
                  <a16:creationId xmlns:a16="http://schemas.microsoft.com/office/drawing/2014/main" xmlns="" id="{5D40EA0E-AC21-4F4A-929C-527A5861F4FC}"/>
                </a:ext>
              </a:extLst>
            </p:cNvPr>
            <p:cNvSpPr/>
            <p:nvPr/>
          </p:nvSpPr>
          <p:spPr>
            <a:xfrm>
              <a:off x="5151210" y="1371600"/>
              <a:ext cx="2006148" cy="725595"/>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Arial" pitchFamily="34" charset="0"/>
                  <a:cs typeface="Arial" pitchFamily="34" charset="0"/>
                </a:rPr>
                <a:t>Development Tools</a:t>
              </a:r>
            </a:p>
          </p:txBody>
        </p:sp>
        <p:sp>
          <p:nvSpPr>
            <p:cNvPr id="21" name="Rounded Rectangle 9">
              <a:extLst>
                <a:ext uri="{FF2B5EF4-FFF2-40B4-BE49-F238E27FC236}">
                  <a16:creationId xmlns:a16="http://schemas.microsoft.com/office/drawing/2014/main" xmlns="" id="{206BC109-590B-4BFB-A6A0-2B8CDADE1457}"/>
                </a:ext>
              </a:extLst>
            </p:cNvPr>
            <p:cNvSpPr/>
            <p:nvPr/>
          </p:nvSpPr>
          <p:spPr>
            <a:xfrm>
              <a:off x="3123883" y="3758650"/>
              <a:ext cx="1676400" cy="43881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Arial" pitchFamily="34" charset="0"/>
                  <a:cs typeface="Arial" pitchFamily="34" charset="0"/>
                </a:rPr>
                <a:t>Web IDE Personal Edition</a:t>
              </a:r>
            </a:p>
          </p:txBody>
        </p:sp>
        <p:sp>
          <p:nvSpPr>
            <p:cNvPr id="37" name="Rounded Rectangle 4">
              <a:extLst>
                <a:ext uri="{FF2B5EF4-FFF2-40B4-BE49-F238E27FC236}">
                  <a16:creationId xmlns:a16="http://schemas.microsoft.com/office/drawing/2014/main" xmlns="" id="{ECB151C4-575B-4B91-BCBA-30CB347CD658}"/>
                </a:ext>
              </a:extLst>
            </p:cNvPr>
            <p:cNvSpPr/>
            <p:nvPr/>
          </p:nvSpPr>
          <p:spPr>
            <a:xfrm>
              <a:off x="594158" y="2811096"/>
              <a:ext cx="2006148" cy="68919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Arial" pitchFamily="34" charset="0"/>
                  <a:cs typeface="Arial" pitchFamily="34" charset="0"/>
                </a:rPr>
                <a:t>Eclipse</a:t>
              </a:r>
            </a:p>
          </p:txBody>
        </p:sp>
      </p:grpSp>
      <p:sp>
        <p:nvSpPr>
          <p:cNvPr id="75" name="Rounded Rectangle 4">
            <a:extLst>
              <a:ext uri="{FF2B5EF4-FFF2-40B4-BE49-F238E27FC236}">
                <a16:creationId xmlns:a16="http://schemas.microsoft.com/office/drawing/2014/main" xmlns="" id="{2E4C9D46-F5A4-405F-8B37-9F8C167781E3}"/>
              </a:ext>
            </a:extLst>
          </p:cNvPr>
          <p:cNvSpPr/>
          <p:nvPr/>
        </p:nvSpPr>
        <p:spPr>
          <a:xfrm>
            <a:off x="3786805" y="2448580"/>
            <a:ext cx="2006148" cy="68919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Arial" pitchFamily="34" charset="0"/>
                <a:cs typeface="Arial" pitchFamily="34" charset="0"/>
              </a:rPr>
              <a:t>Web IDE</a:t>
            </a:r>
          </a:p>
        </p:txBody>
      </p:sp>
      <p:sp>
        <p:nvSpPr>
          <p:cNvPr id="76" name="Rounded Rectangle 4">
            <a:extLst>
              <a:ext uri="{FF2B5EF4-FFF2-40B4-BE49-F238E27FC236}">
                <a16:creationId xmlns:a16="http://schemas.microsoft.com/office/drawing/2014/main" xmlns="" id="{12211579-D8EB-4317-8DD2-989B64F6C7D8}"/>
              </a:ext>
            </a:extLst>
          </p:cNvPr>
          <p:cNvSpPr/>
          <p:nvPr/>
        </p:nvSpPr>
        <p:spPr>
          <a:xfrm>
            <a:off x="9014586" y="2448580"/>
            <a:ext cx="2006148" cy="68919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Arial" pitchFamily="34" charset="0"/>
                <a:cs typeface="Arial" pitchFamily="34" charset="0"/>
              </a:rPr>
              <a:t>Business Application Studio (BAS)</a:t>
            </a:r>
          </a:p>
        </p:txBody>
      </p:sp>
      <p:cxnSp>
        <p:nvCxnSpPr>
          <p:cNvPr id="74" name="Straight Connector 73">
            <a:extLst>
              <a:ext uri="{FF2B5EF4-FFF2-40B4-BE49-F238E27FC236}">
                <a16:creationId xmlns:a16="http://schemas.microsoft.com/office/drawing/2014/main" xmlns="" id="{36872B36-FF57-4790-B6AE-6979B3D1EA59}"/>
              </a:ext>
            </a:extLst>
          </p:cNvPr>
          <p:cNvCxnSpPr>
            <a:cxnSpLocks/>
            <a:endCxn id="37" idx="0"/>
          </p:cNvCxnSpPr>
          <p:nvPr/>
        </p:nvCxnSpPr>
        <p:spPr>
          <a:xfrm flipH="1">
            <a:off x="1566679" y="2151601"/>
            <a:ext cx="1567" cy="305284"/>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xmlns="" id="{A424F4E8-836E-4B3A-890E-5754B8940D70}"/>
              </a:ext>
            </a:extLst>
          </p:cNvPr>
          <p:cNvCxnSpPr>
            <a:cxnSpLocks/>
            <a:stCxn id="75" idx="0"/>
          </p:cNvCxnSpPr>
          <p:nvPr/>
        </p:nvCxnSpPr>
        <p:spPr>
          <a:xfrm flipH="1" flipV="1">
            <a:off x="4784436" y="2152084"/>
            <a:ext cx="5443" cy="296496"/>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xmlns="" id="{46387829-B473-4E3E-9E57-8B21300C1518}"/>
              </a:ext>
            </a:extLst>
          </p:cNvPr>
          <p:cNvCxnSpPr>
            <a:cxnSpLocks/>
            <a:endCxn id="76" idx="0"/>
          </p:cNvCxnSpPr>
          <p:nvPr/>
        </p:nvCxnSpPr>
        <p:spPr>
          <a:xfrm>
            <a:off x="10017660" y="2151601"/>
            <a:ext cx="0" cy="296979"/>
          </a:xfrm>
          <a:prstGeom prst="line">
            <a:avLst/>
          </a:prstGeom>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xmlns="" id="{F97AB6AE-2DE0-473B-A431-DAA5C491272E}"/>
              </a:ext>
            </a:extLst>
          </p:cNvPr>
          <p:cNvSpPr txBox="1"/>
          <p:nvPr/>
        </p:nvSpPr>
        <p:spPr>
          <a:xfrm>
            <a:off x="277091" y="3347942"/>
            <a:ext cx="2294230" cy="2585323"/>
          </a:xfrm>
          <a:prstGeom prst="rect">
            <a:avLst/>
          </a:prstGeom>
          <a:noFill/>
        </p:spPr>
        <p:txBody>
          <a:bodyPr wrap="square" rtlCol="0">
            <a:spAutoFit/>
          </a:bodyPr>
          <a:lstStyle/>
          <a:p>
            <a:pPr marL="285750" indent="-285750">
              <a:buFontTx/>
              <a:buChar char="-"/>
            </a:pPr>
            <a:r>
              <a:rPr lang="en-US" sz="1600" b="1" dirty="0"/>
              <a:t>Eclipse </a:t>
            </a:r>
            <a:r>
              <a:rPr lang="en-US" sz="1600" dirty="0"/>
              <a:t>development tools is Obsolete </a:t>
            </a:r>
          </a:p>
          <a:p>
            <a:pPr marL="285750" indent="-285750">
              <a:buFontTx/>
              <a:buChar char="-"/>
            </a:pPr>
            <a:r>
              <a:rPr lang="en-US" sz="1600" dirty="0"/>
              <a:t>It is no longer supported by the SAP</a:t>
            </a:r>
          </a:p>
          <a:p>
            <a:pPr marL="285750" indent="-285750">
              <a:buFontTx/>
              <a:buChar char="-"/>
            </a:pPr>
            <a:r>
              <a:rPr lang="en-US" sz="1600" dirty="0"/>
              <a:t>But we can still use it for local development in our system.</a:t>
            </a:r>
          </a:p>
          <a:p>
            <a:pPr marL="285750" indent="-285750">
              <a:buFontTx/>
              <a:buChar char="-"/>
            </a:pPr>
            <a:r>
              <a:rPr lang="en-US" sz="1600" dirty="0"/>
              <a:t>This tool is a Dead technology.</a:t>
            </a:r>
          </a:p>
          <a:p>
            <a:endParaRPr lang="en-US" dirty="0"/>
          </a:p>
        </p:txBody>
      </p:sp>
      <p:sp>
        <p:nvSpPr>
          <p:cNvPr id="88" name="TextBox 87">
            <a:extLst>
              <a:ext uri="{FF2B5EF4-FFF2-40B4-BE49-F238E27FC236}">
                <a16:creationId xmlns:a16="http://schemas.microsoft.com/office/drawing/2014/main" xmlns="" id="{7E8919ED-4396-416E-8575-877A7517F743}"/>
              </a:ext>
            </a:extLst>
          </p:cNvPr>
          <p:cNvSpPr txBox="1"/>
          <p:nvPr/>
        </p:nvSpPr>
        <p:spPr>
          <a:xfrm>
            <a:off x="5792953" y="2500787"/>
            <a:ext cx="1791855" cy="584775"/>
          </a:xfrm>
          <a:prstGeom prst="rect">
            <a:avLst/>
          </a:prstGeom>
          <a:noFill/>
        </p:spPr>
        <p:txBody>
          <a:bodyPr wrap="square" rtlCol="0">
            <a:spAutoFit/>
          </a:bodyPr>
          <a:lstStyle/>
          <a:p>
            <a:r>
              <a:rPr lang="en-US" sz="1600" dirty="0"/>
              <a:t>SAP Web IDE comes in two type</a:t>
            </a:r>
          </a:p>
        </p:txBody>
      </p:sp>
      <p:sp>
        <p:nvSpPr>
          <p:cNvPr id="92" name="Rounded Rectangle 9">
            <a:extLst>
              <a:ext uri="{FF2B5EF4-FFF2-40B4-BE49-F238E27FC236}">
                <a16:creationId xmlns:a16="http://schemas.microsoft.com/office/drawing/2014/main" xmlns="" id="{8241B174-53E7-43E1-9AA7-FBB120671655}"/>
              </a:ext>
            </a:extLst>
          </p:cNvPr>
          <p:cNvSpPr/>
          <p:nvPr/>
        </p:nvSpPr>
        <p:spPr>
          <a:xfrm>
            <a:off x="5410764" y="3416033"/>
            <a:ext cx="1676400" cy="43881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Arial" pitchFamily="34" charset="0"/>
                <a:cs typeface="Arial" pitchFamily="34" charset="0"/>
              </a:rPr>
              <a:t>Web IDE Full-Stack</a:t>
            </a:r>
          </a:p>
        </p:txBody>
      </p:sp>
      <p:pic>
        <p:nvPicPr>
          <p:cNvPr id="93" name="Picture 4" descr="SAP Web IDE (@SAPWebIDE) | Twitter">
            <a:extLst>
              <a:ext uri="{FF2B5EF4-FFF2-40B4-BE49-F238E27FC236}">
                <a16:creationId xmlns:a16="http://schemas.microsoft.com/office/drawing/2014/main" xmlns="" id="{026B9895-B78B-40D8-9D55-BBA1F130427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75989" y="1146973"/>
            <a:ext cx="976677" cy="950806"/>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eclipse IDE Java development software free download for your computer">
            <a:extLst>
              <a:ext uri="{FF2B5EF4-FFF2-40B4-BE49-F238E27FC236}">
                <a16:creationId xmlns:a16="http://schemas.microsoft.com/office/drawing/2014/main" xmlns="" id="{AA959762-988B-43D4-82CB-AB1BD3AF016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5710" y="1342956"/>
            <a:ext cx="1165580" cy="558840"/>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SAP Discovery Center - Business Application Studio">
            <a:extLst>
              <a:ext uri="{FF2B5EF4-FFF2-40B4-BE49-F238E27FC236}">
                <a16:creationId xmlns:a16="http://schemas.microsoft.com/office/drawing/2014/main" xmlns="" id="{65F85CA3-733E-44D1-89E7-925E4F93E4C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84114" y="930220"/>
            <a:ext cx="1111233" cy="1111233"/>
          </a:xfrm>
          <a:prstGeom prst="rect">
            <a:avLst/>
          </a:prstGeom>
          <a:noFill/>
          <a:extLst>
            <a:ext uri="{909E8E84-426E-40DD-AFC4-6F175D3DCCD1}">
              <a14:hiddenFill xmlns:a14="http://schemas.microsoft.com/office/drawing/2010/main">
                <a:solidFill>
                  <a:srgbClr val="FFFFFF"/>
                </a:solidFill>
              </a14:hiddenFill>
            </a:ext>
          </a:extLst>
        </p:spPr>
      </p:pic>
      <p:sp>
        <p:nvSpPr>
          <p:cNvPr id="96" name="TextBox 95">
            <a:extLst>
              <a:ext uri="{FF2B5EF4-FFF2-40B4-BE49-F238E27FC236}">
                <a16:creationId xmlns:a16="http://schemas.microsoft.com/office/drawing/2014/main" xmlns="" id="{5B25CF59-B2C1-49FC-9138-D6E2CB72C1BC}"/>
              </a:ext>
            </a:extLst>
          </p:cNvPr>
          <p:cNvSpPr txBox="1"/>
          <p:nvPr/>
        </p:nvSpPr>
        <p:spPr>
          <a:xfrm>
            <a:off x="5519422" y="3843257"/>
            <a:ext cx="3398805" cy="2831544"/>
          </a:xfrm>
          <a:prstGeom prst="rect">
            <a:avLst/>
          </a:prstGeom>
          <a:noFill/>
        </p:spPr>
        <p:txBody>
          <a:bodyPr wrap="square" rtlCol="0">
            <a:spAutoFit/>
          </a:bodyPr>
          <a:lstStyle/>
          <a:p>
            <a:pPr marL="285750" indent="-285750">
              <a:buFontTx/>
              <a:buChar char="-"/>
            </a:pPr>
            <a:r>
              <a:rPr lang="en-US" sz="1600" b="1" dirty="0"/>
              <a:t>S</a:t>
            </a:r>
            <a:r>
              <a:rPr lang="en-US" sz="1600" b="1" i="0" dirty="0">
                <a:effectLst/>
              </a:rPr>
              <a:t>AP Web IDE Full-Stack</a:t>
            </a:r>
            <a:r>
              <a:rPr lang="en-US" sz="1600" b="0" i="0" dirty="0">
                <a:effectLst/>
              </a:rPr>
              <a:t> runs on SAP Cloud Platform</a:t>
            </a:r>
          </a:p>
          <a:p>
            <a:pPr marL="285750" indent="-285750">
              <a:buFontTx/>
              <a:buChar char="-"/>
            </a:pPr>
            <a:r>
              <a:rPr lang="en-US" sz="1600" dirty="0"/>
              <a:t>I</a:t>
            </a:r>
            <a:r>
              <a:rPr lang="en-US" sz="1600" b="0" i="0" dirty="0">
                <a:effectLst/>
              </a:rPr>
              <a:t>t needs no installation</a:t>
            </a:r>
          </a:p>
          <a:p>
            <a:pPr marL="285750" indent="-285750">
              <a:buFontTx/>
              <a:buChar char="-"/>
            </a:pPr>
            <a:r>
              <a:rPr lang="en-US" sz="1600" b="0" i="0" dirty="0">
                <a:effectLst/>
              </a:rPr>
              <a:t>It allows you to integrate with other services that run on the platform  </a:t>
            </a:r>
          </a:p>
          <a:p>
            <a:pPr marL="742950" lvl="1" indent="-285750">
              <a:buFontTx/>
              <a:buChar char="-"/>
            </a:pPr>
            <a:r>
              <a:rPr lang="en-US" sz="1600" b="0" i="0" dirty="0">
                <a:effectLst/>
              </a:rPr>
              <a:t>SAP Fiori Cloud apps</a:t>
            </a:r>
          </a:p>
          <a:p>
            <a:pPr marL="742950" lvl="1" indent="-285750">
              <a:buFontTx/>
              <a:buChar char="-"/>
            </a:pPr>
            <a:r>
              <a:rPr lang="en-US" sz="1600" b="0" i="0" dirty="0">
                <a:effectLst/>
              </a:rPr>
              <a:t>Git integration</a:t>
            </a:r>
          </a:p>
          <a:p>
            <a:pPr marL="742950" lvl="1" indent="-285750">
              <a:buFontTx/>
              <a:buChar char="-"/>
            </a:pPr>
            <a:r>
              <a:rPr lang="en-US" sz="1600" b="0" i="0" dirty="0">
                <a:effectLst/>
              </a:rPr>
              <a:t>mobile services</a:t>
            </a:r>
          </a:p>
          <a:p>
            <a:pPr marL="742950" lvl="1" indent="-285750">
              <a:buFontTx/>
              <a:buChar char="-"/>
            </a:pPr>
            <a:r>
              <a:rPr lang="en-US" sz="1600" b="0" i="0" dirty="0">
                <a:effectLst/>
              </a:rPr>
              <a:t>IoT services and more</a:t>
            </a:r>
            <a:r>
              <a:rPr lang="en-US" sz="1600" b="0" i="0" dirty="0">
                <a:effectLst/>
                <a:latin typeface="adobe-clean"/>
              </a:rPr>
              <a:t>.</a:t>
            </a:r>
            <a:endParaRPr lang="en-US" sz="1600" dirty="0"/>
          </a:p>
          <a:p>
            <a:endParaRPr lang="en-US" dirty="0"/>
          </a:p>
        </p:txBody>
      </p:sp>
      <p:sp>
        <p:nvSpPr>
          <p:cNvPr id="99" name="TextBox 98">
            <a:extLst>
              <a:ext uri="{FF2B5EF4-FFF2-40B4-BE49-F238E27FC236}">
                <a16:creationId xmlns:a16="http://schemas.microsoft.com/office/drawing/2014/main" xmlns="" id="{5050918B-FD44-4B34-A132-E83652609F21}"/>
              </a:ext>
            </a:extLst>
          </p:cNvPr>
          <p:cNvSpPr txBox="1"/>
          <p:nvPr/>
        </p:nvSpPr>
        <p:spPr>
          <a:xfrm>
            <a:off x="2690432" y="3895465"/>
            <a:ext cx="2949483" cy="2092881"/>
          </a:xfrm>
          <a:prstGeom prst="rect">
            <a:avLst/>
          </a:prstGeom>
          <a:noFill/>
        </p:spPr>
        <p:txBody>
          <a:bodyPr wrap="square" rtlCol="0">
            <a:spAutoFit/>
          </a:bodyPr>
          <a:lstStyle/>
          <a:p>
            <a:pPr marL="285750" indent="-285750">
              <a:buFontTx/>
              <a:buChar char="-"/>
            </a:pPr>
            <a:r>
              <a:rPr lang="en-US" sz="1600" dirty="0">
                <a:solidFill>
                  <a:srgbClr val="333333"/>
                </a:solidFill>
              </a:rPr>
              <a:t>It Installs in our local system and runs on the browser.</a:t>
            </a:r>
          </a:p>
          <a:p>
            <a:pPr marL="285750" indent="-285750">
              <a:buFontTx/>
              <a:buChar char="-"/>
            </a:pPr>
            <a:r>
              <a:rPr lang="en-US" sz="1600" dirty="0">
                <a:solidFill>
                  <a:srgbClr val="333333"/>
                </a:solidFill>
              </a:rPr>
              <a:t>It requires JAVA 1.8 to be installed in system.</a:t>
            </a:r>
          </a:p>
          <a:p>
            <a:pPr marL="285750" indent="-285750">
              <a:buFontTx/>
              <a:buChar char="-"/>
            </a:pPr>
            <a:r>
              <a:rPr lang="en-US" sz="1600" dirty="0">
                <a:solidFill>
                  <a:srgbClr val="333333"/>
                </a:solidFill>
              </a:rPr>
              <a:t>It runs offline.</a:t>
            </a:r>
          </a:p>
          <a:p>
            <a:pPr marL="285750" indent="-285750">
              <a:buFontTx/>
              <a:buChar char="-"/>
            </a:pPr>
            <a:r>
              <a:rPr lang="en-US" sz="1600" dirty="0">
                <a:solidFill>
                  <a:srgbClr val="333333"/>
                </a:solidFill>
              </a:rPr>
              <a:t>Support for Web IDE is also stopped by SAP in 2019.</a:t>
            </a:r>
          </a:p>
          <a:p>
            <a:endParaRPr lang="en-US" dirty="0"/>
          </a:p>
        </p:txBody>
      </p:sp>
      <p:sp>
        <p:nvSpPr>
          <p:cNvPr id="100" name="TextBox 99">
            <a:extLst>
              <a:ext uri="{FF2B5EF4-FFF2-40B4-BE49-F238E27FC236}">
                <a16:creationId xmlns:a16="http://schemas.microsoft.com/office/drawing/2014/main" xmlns="" id="{2964B8BC-AE0B-4503-B49C-34EB2D72810F}"/>
              </a:ext>
            </a:extLst>
          </p:cNvPr>
          <p:cNvSpPr txBox="1"/>
          <p:nvPr/>
        </p:nvSpPr>
        <p:spPr>
          <a:xfrm>
            <a:off x="8709891" y="3362805"/>
            <a:ext cx="2964873" cy="2554545"/>
          </a:xfrm>
          <a:prstGeom prst="rect">
            <a:avLst/>
          </a:prstGeom>
          <a:noFill/>
        </p:spPr>
        <p:txBody>
          <a:bodyPr wrap="square" rtlCol="0">
            <a:spAutoFit/>
          </a:bodyPr>
          <a:lstStyle/>
          <a:p>
            <a:pPr marL="285750" indent="-285750">
              <a:buFontTx/>
              <a:buChar char="-"/>
            </a:pPr>
            <a:r>
              <a:rPr lang="en-US" sz="1600" b="1" i="0" dirty="0">
                <a:effectLst/>
              </a:rPr>
              <a:t>SAP Business Application Studio </a:t>
            </a:r>
            <a:r>
              <a:rPr lang="en-US" sz="1600" b="0" i="0" dirty="0">
                <a:effectLst/>
              </a:rPr>
              <a:t>is the next generation of the iconic SAP Web IDE.</a:t>
            </a:r>
          </a:p>
          <a:p>
            <a:pPr marL="285750" indent="-285750">
              <a:buFontTx/>
              <a:buChar char="-"/>
            </a:pPr>
            <a:r>
              <a:rPr lang="en-US" sz="1600" dirty="0"/>
              <a:t>It </a:t>
            </a:r>
            <a:r>
              <a:rPr lang="en-US" sz="1600" b="0" i="0" dirty="0">
                <a:effectLst/>
              </a:rPr>
              <a:t>comes out of the box with predefined set of development environments – </a:t>
            </a:r>
            <a:r>
              <a:rPr lang="en-US" sz="1600" b="1" i="0" dirty="0">
                <a:effectLst/>
              </a:rPr>
              <a:t>Dev-Spaces</a:t>
            </a:r>
            <a:r>
              <a:rPr lang="en-US" sz="1600" b="0" i="0" dirty="0">
                <a:effectLst/>
              </a:rPr>
              <a:t> </a:t>
            </a:r>
            <a:r>
              <a:rPr lang="en-US" sz="1400" b="0" i="0" dirty="0">
                <a:effectLst/>
              </a:rPr>
              <a:t>(</a:t>
            </a:r>
            <a:r>
              <a:rPr lang="en-US" sz="1600" b="0" i="0" dirty="0">
                <a:solidFill>
                  <a:srgbClr val="3C3C3C"/>
                </a:solidFill>
                <a:effectLst/>
              </a:rPr>
              <a:t>virtual machine on the cloud) tailored for developing SAP business scenarios.</a:t>
            </a:r>
            <a:r>
              <a:rPr lang="en-US" sz="1600" b="0" i="0" dirty="0">
                <a:solidFill>
                  <a:srgbClr val="3C3C3C"/>
                </a:solidFill>
                <a:effectLst/>
                <a:latin typeface="SAPRegular"/>
              </a:rPr>
              <a:t> </a:t>
            </a:r>
            <a:endParaRPr lang="en-US" sz="1600" dirty="0"/>
          </a:p>
        </p:txBody>
      </p:sp>
      <p:sp>
        <p:nvSpPr>
          <p:cNvPr id="101" name="TextBox 100">
            <a:extLst>
              <a:ext uri="{FF2B5EF4-FFF2-40B4-BE49-F238E27FC236}">
                <a16:creationId xmlns:a16="http://schemas.microsoft.com/office/drawing/2014/main" xmlns="" id="{5A44D5DC-5D09-47E6-8B82-FCCCD145203E}"/>
              </a:ext>
            </a:extLst>
          </p:cNvPr>
          <p:cNvSpPr txBox="1"/>
          <p:nvPr/>
        </p:nvSpPr>
        <p:spPr>
          <a:xfrm>
            <a:off x="10388241" y="1317523"/>
            <a:ext cx="1741772" cy="1077218"/>
          </a:xfrm>
          <a:prstGeom prst="rect">
            <a:avLst/>
          </a:prstGeom>
          <a:noFill/>
        </p:spPr>
        <p:txBody>
          <a:bodyPr wrap="square" rtlCol="0">
            <a:spAutoFit/>
          </a:bodyPr>
          <a:lstStyle/>
          <a:p>
            <a:r>
              <a:rPr lang="en-US" sz="1600" dirty="0"/>
              <a:t>BAS is the latest technology provided by SAP for Development</a:t>
            </a:r>
          </a:p>
        </p:txBody>
      </p:sp>
      <p:cxnSp>
        <p:nvCxnSpPr>
          <p:cNvPr id="106" name="Connector: Elbow 105">
            <a:extLst>
              <a:ext uri="{FF2B5EF4-FFF2-40B4-BE49-F238E27FC236}">
                <a16:creationId xmlns:a16="http://schemas.microsoft.com/office/drawing/2014/main" xmlns="" id="{B3E95837-0C2F-4022-9882-A6190A502469}"/>
              </a:ext>
            </a:extLst>
          </p:cNvPr>
          <p:cNvCxnSpPr>
            <a:stCxn id="75" idx="2"/>
            <a:endCxn id="21" idx="0"/>
          </p:cNvCxnSpPr>
          <p:nvPr/>
        </p:nvCxnSpPr>
        <p:spPr>
          <a:xfrm rot="5400000">
            <a:off x="4227590" y="2842149"/>
            <a:ext cx="266669" cy="85791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08" name="Connector: Elbow 107">
            <a:extLst>
              <a:ext uri="{FF2B5EF4-FFF2-40B4-BE49-F238E27FC236}">
                <a16:creationId xmlns:a16="http://schemas.microsoft.com/office/drawing/2014/main" xmlns="" id="{1187F20D-A804-4B1B-87BD-8F30DE837BC6}"/>
              </a:ext>
            </a:extLst>
          </p:cNvPr>
          <p:cNvCxnSpPr>
            <a:stCxn id="92" idx="0"/>
            <a:endCxn id="75" idx="2"/>
          </p:cNvCxnSpPr>
          <p:nvPr/>
        </p:nvCxnSpPr>
        <p:spPr>
          <a:xfrm rot="16200000" flipV="1">
            <a:off x="5380291" y="2547359"/>
            <a:ext cx="278263" cy="1459085"/>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9" name="Title 3">
            <a:extLst>
              <a:ext uri="{FF2B5EF4-FFF2-40B4-BE49-F238E27FC236}">
                <a16:creationId xmlns:a16="http://schemas.microsoft.com/office/drawing/2014/main" xmlns="" id="{67DB298D-8F68-4C65-B29D-BF7B09937871}"/>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UI5 Development Tools</a:t>
            </a:r>
          </a:p>
        </p:txBody>
      </p:sp>
      <p:sp>
        <p:nvSpPr>
          <p:cNvPr id="32" name="Footer Placeholder 45">
            <a:extLst>
              <a:ext uri="{FF2B5EF4-FFF2-40B4-BE49-F238E27FC236}">
                <a16:creationId xmlns:a16="http://schemas.microsoft.com/office/drawing/2014/main" xmlns="" id="{D4FBD4D0-D2D2-431A-AD33-F5A0C6720DE9}"/>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725286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33AD054B-075C-42B8-8D63-FFEAAA58EBE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62" name="Title 3">
            <a:extLst>
              <a:ext uri="{FF2B5EF4-FFF2-40B4-BE49-F238E27FC236}">
                <a16:creationId xmlns:a16="http://schemas.microsoft.com/office/drawing/2014/main" xmlns="" id="{690FA5FF-16F0-4864-87FB-D48F9E88EB03}"/>
              </a:ext>
            </a:extLst>
          </p:cNvPr>
          <p:cNvSpPr txBox="1">
            <a:spLocks/>
          </p:cNvSpPr>
          <p:nvPr/>
        </p:nvSpPr>
        <p:spPr>
          <a:xfrm>
            <a:off x="261763" y="188640"/>
            <a:ext cx="10663411"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Installation of the Development Tools</a:t>
            </a:r>
          </a:p>
        </p:txBody>
      </p:sp>
      <p:sp>
        <p:nvSpPr>
          <p:cNvPr id="67" name="TextBox 66">
            <a:extLst>
              <a:ext uri="{FF2B5EF4-FFF2-40B4-BE49-F238E27FC236}">
                <a16:creationId xmlns:a16="http://schemas.microsoft.com/office/drawing/2014/main" xmlns="" id="{CE8D508C-F6C9-4AD2-A518-16D799238DF1}"/>
              </a:ext>
            </a:extLst>
          </p:cNvPr>
          <p:cNvSpPr txBox="1"/>
          <p:nvPr/>
        </p:nvSpPr>
        <p:spPr>
          <a:xfrm>
            <a:off x="261764" y="779090"/>
            <a:ext cx="11579254" cy="5906617"/>
          </a:xfrm>
          <a:prstGeom prst="rect">
            <a:avLst/>
          </a:prstGeom>
          <a:noFill/>
        </p:spPr>
        <p:txBody>
          <a:bodyPr wrap="square">
            <a:spAutoFit/>
          </a:bodyPr>
          <a:lstStyle/>
          <a:p>
            <a:pPr defTabSz="914126"/>
            <a:r>
              <a:rPr lang="en-US" sz="1799" b="1" u="sng" dirty="0">
                <a:solidFill>
                  <a:prstClr val="black"/>
                </a:solidFill>
                <a:latin typeface="Calibri"/>
              </a:rPr>
              <a:t>VS code:</a:t>
            </a:r>
          </a:p>
          <a:p>
            <a:pPr defTabSz="914126"/>
            <a:r>
              <a:rPr lang="en-US" sz="1799" b="1" dirty="0">
                <a:solidFill>
                  <a:prstClr val="black"/>
                </a:solidFill>
                <a:latin typeface="Calibri"/>
              </a:rPr>
              <a:t>VS code </a:t>
            </a:r>
            <a:r>
              <a:rPr lang="en-US" sz="1799" dirty="0">
                <a:solidFill>
                  <a:prstClr val="black"/>
                </a:solidFill>
                <a:latin typeface="Calibri"/>
              </a:rPr>
              <a:t>a open source development tool (IDE) by Microsoft for developer community. Billions of developers across industry use this tool for all kinds of development (web, android, ERP apps, Fiori). Hence SAP also recommend to follow industry best practice. The BAS is a copy of VS Code (local BAS). If you adopt VS Code, you don’t need to buy SAP BAS subscription so it’s a cost saving for company.</a:t>
            </a:r>
          </a:p>
          <a:p>
            <a:pPr defTabSz="914126"/>
            <a:endParaRPr lang="en-US" sz="1799" dirty="0">
              <a:solidFill>
                <a:prstClr val="black"/>
              </a:solidFill>
              <a:latin typeface="Calibri"/>
            </a:endParaRPr>
          </a:p>
          <a:p>
            <a:pPr defTabSz="914126"/>
            <a:r>
              <a:rPr lang="en-US" sz="1799" b="1" dirty="0">
                <a:solidFill>
                  <a:prstClr val="black"/>
                </a:solidFill>
                <a:latin typeface="Calibri"/>
              </a:rPr>
              <a:t>Pre-requisites</a:t>
            </a:r>
          </a:p>
          <a:p>
            <a:pPr marL="342900" indent="-342900" defTabSz="914126">
              <a:buAutoNum type="arabicPeriod"/>
            </a:pPr>
            <a:r>
              <a:rPr lang="en-US" sz="1799" dirty="0">
                <a:solidFill>
                  <a:prstClr val="black"/>
                </a:solidFill>
                <a:latin typeface="Calibri"/>
              </a:rPr>
              <a:t>Node JS to be installed (min v10) – </a:t>
            </a:r>
            <a:r>
              <a:rPr lang="en-US" sz="1799" b="1" dirty="0">
                <a:solidFill>
                  <a:prstClr val="black"/>
                </a:solidFill>
                <a:latin typeface="Calibri"/>
              </a:rPr>
              <a:t>node –v</a:t>
            </a:r>
          </a:p>
          <a:p>
            <a:pPr marL="342900" indent="-342900" defTabSz="914126">
              <a:buAutoNum type="arabicPeriod"/>
            </a:pPr>
            <a:r>
              <a:rPr lang="en-US" sz="1799" dirty="0">
                <a:solidFill>
                  <a:prstClr val="black"/>
                </a:solidFill>
                <a:latin typeface="Calibri"/>
              </a:rPr>
              <a:t>Download and install NodeJS from </a:t>
            </a:r>
            <a:r>
              <a:rPr lang="en-US" sz="1799" dirty="0">
                <a:solidFill>
                  <a:prstClr val="black"/>
                </a:solidFill>
                <a:latin typeface="Calibri"/>
                <a:hlinkClick r:id="rId3"/>
              </a:rPr>
              <a:t>here</a:t>
            </a:r>
            <a:endParaRPr lang="en-US" sz="1799" dirty="0">
              <a:solidFill>
                <a:prstClr val="black"/>
              </a:solidFill>
              <a:latin typeface="Calibri"/>
            </a:endParaRPr>
          </a:p>
          <a:p>
            <a:pPr marL="342900" indent="-342900" defTabSz="914126">
              <a:buAutoNum type="arabicPeriod"/>
            </a:pPr>
            <a:r>
              <a:rPr lang="en-US" sz="1799" dirty="0">
                <a:solidFill>
                  <a:prstClr val="black"/>
                </a:solidFill>
                <a:latin typeface="Calibri"/>
              </a:rPr>
              <a:t>We need to install SAP UI5 tooling used by Node JS (support module to work with ui5 apps) – </a:t>
            </a:r>
            <a:r>
              <a:rPr lang="en-US" sz="1799" b="1" dirty="0">
                <a:solidFill>
                  <a:prstClr val="black"/>
                </a:solidFill>
                <a:latin typeface="Calibri"/>
              </a:rPr>
              <a:t>npm install –g @ui5/cli</a:t>
            </a:r>
          </a:p>
          <a:p>
            <a:pPr defTabSz="914126"/>
            <a:endParaRPr lang="en-US" sz="1799" dirty="0">
              <a:solidFill>
                <a:prstClr val="black"/>
              </a:solidFill>
              <a:latin typeface="Calibri"/>
            </a:endParaRPr>
          </a:p>
          <a:p>
            <a:pPr defTabSz="914126"/>
            <a:r>
              <a:rPr lang="en-US" sz="1799" dirty="0">
                <a:solidFill>
                  <a:prstClr val="black"/>
                </a:solidFill>
                <a:latin typeface="Calibri"/>
              </a:rPr>
              <a:t>Steps to install VS Code</a:t>
            </a:r>
          </a:p>
          <a:p>
            <a:pPr marL="342900" indent="-342900" defTabSz="914126">
              <a:buAutoNum type="arabicPeriod"/>
            </a:pPr>
            <a:r>
              <a:rPr lang="en-US" sz="1799" dirty="0">
                <a:solidFill>
                  <a:prstClr val="black"/>
                </a:solidFill>
                <a:latin typeface="Calibri"/>
              </a:rPr>
              <a:t>Download and install VS Code for free from </a:t>
            </a:r>
            <a:r>
              <a:rPr lang="en-US" sz="1799" dirty="0">
                <a:solidFill>
                  <a:prstClr val="black"/>
                </a:solidFill>
                <a:latin typeface="Calibri"/>
                <a:hlinkClick r:id="rId4"/>
              </a:rPr>
              <a:t>here</a:t>
            </a:r>
            <a:endParaRPr lang="en-US" sz="1799" dirty="0">
              <a:solidFill>
                <a:prstClr val="black"/>
              </a:solidFill>
              <a:latin typeface="Calibri"/>
            </a:endParaRPr>
          </a:p>
          <a:p>
            <a:pPr marL="342900" indent="-342900" defTabSz="914126">
              <a:buAutoNum type="arabicPeriod"/>
            </a:pPr>
            <a:r>
              <a:rPr lang="en-US" sz="1799" dirty="0">
                <a:solidFill>
                  <a:prstClr val="black"/>
                </a:solidFill>
                <a:latin typeface="Calibri"/>
              </a:rPr>
              <a:t>Open the VS Code</a:t>
            </a:r>
          </a:p>
          <a:p>
            <a:pPr marL="342900" indent="-342900" defTabSz="914126">
              <a:buAutoNum type="arabicPeriod"/>
            </a:pPr>
            <a:r>
              <a:rPr lang="en-US" sz="1799" dirty="0">
                <a:solidFill>
                  <a:prstClr val="black"/>
                </a:solidFill>
                <a:latin typeface="Calibri"/>
              </a:rPr>
              <a:t>Add A folder C:\UI5 Project\</a:t>
            </a:r>
            <a:r>
              <a:rPr lang="en-US" sz="1799" b="1" dirty="0">
                <a:solidFill>
                  <a:prstClr val="black"/>
                </a:solidFill>
                <a:latin typeface="Calibri"/>
              </a:rPr>
              <a:t>basics </a:t>
            </a:r>
            <a:r>
              <a:rPr lang="en-US" sz="1799" b="1" dirty="0">
                <a:solidFill>
                  <a:prstClr val="black"/>
                </a:solidFill>
                <a:latin typeface="Calibri"/>
                <a:sym typeface="Wingdings" panose="05000000000000000000" pitchFamily="2" charset="2"/>
              </a:rPr>
              <a:t> project name</a:t>
            </a:r>
          </a:p>
          <a:p>
            <a:pPr marL="342900" indent="-342900" defTabSz="914126">
              <a:buAutoNum type="arabicPeriod"/>
            </a:pPr>
            <a:r>
              <a:rPr lang="en-US" sz="1799" dirty="0">
                <a:solidFill>
                  <a:prstClr val="black"/>
                </a:solidFill>
                <a:latin typeface="Calibri"/>
                <a:sym typeface="Wingdings" panose="05000000000000000000" pitchFamily="2" charset="2"/>
              </a:rPr>
              <a:t>Create webapp/index.html file and same content like Web IDE</a:t>
            </a:r>
          </a:p>
          <a:p>
            <a:pPr marL="342900" indent="-342900" defTabSz="914126">
              <a:buAutoNum type="arabicPeriod"/>
            </a:pPr>
            <a:r>
              <a:rPr lang="en-US" sz="1799" dirty="0">
                <a:solidFill>
                  <a:prstClr val="black"/>
                </a:solidFill>
                <a:latin typeface="Calibri"/>
              </a:rPr>
              <a:t>Run following command by opening terminal in VS Code and </a:t>
            </a:r>
            <a:r>
              <a:rPr lang="en-US" sz="1799" b="1" dirty="0">
                <a:solidFill>
                  <a:prstClr val="black"/>
                </a:solidFill>
                <a:latin typeface="Calibri"/>
              </a:rPr>
              <a:t>go inside project directory</a:t>
            </a:r>
          </a:p>
          <a:p>
            <a:pPr marL="742950" lvl="1" indent="-285750" defTabSz="914126">
              <a:buFont typeface="Arial" panose="020B0604020202020204" pitchFamily="34" charset="0"/>
              <a:buChar char="•"/>
            </a:pPr>
            <a:r>
              <a:rPr lang="en-US" sz="1799" b="1" dirty="0">
                <a:solidFill>
                  <a:prstClr val="black"/>
                </a:solidFill>
                <a:latin typeface="Calibri"/>
              </a:rPr>
              <a:t>npm init</a:t>
            </a:r>
          </a:p>
          <a:p>
            <a:pPr marL="742950" lvl="1" indent="-285750" defTabSz="914126">
              <a:buFont typeface="Arial" panose="020B0604020202020204" pitchFamily="34" charset="0"/>
              <a:buChar char="•"/>
            </a:pPr>
            <a:r>
              <a:rPr lang="en-US" sz="1799" b="1" dirty="0">
                <a:solidFill>
                  <a:prstClr val="black"/>
                </a:solidFill>
                <a:latin typeface="Calibri"/>
              </a:rPr>
              <a:t>ui5 init</a:t>
            </a:r>
          </a:p>
          <a:p>
            <a:pPr defTabSz="914126"/>
            <a:r>
              <a:rPr lang="en-US" sz="1799" dirty="0">
                <a:solidFill>
                  <a:prstClr val="black"/>
                </a:solidFill>
                <a:latin typeface="Calibri"/>
              </a:rPr>
              <a:t>6. Inside the webapp folder, create a file </a:t>
            </a:r>
            <a:r>
              <a:rPr lang="en-US" sz="1799" b="1" dirty="0">
                <a:solidFill>
                  <a:prstClr val="black"/>
                </a:solidFill>
                <a:latin typeface="Calibri"/>
              </a:rPr>
              <a:t>manifest.json      </a:t>
            </a:r>
          </a:p>
          <a:p>
            <a:pPr defTabSz="914126"/>
            <a:r>
              <a:rPr lang="en-US" sz="1799" dirty="0">
                <a:solidFill>
                  <a:prstClr val="black"/>
                </a:solidFill>
                <a:latin typeface="Calibri"/>
              </a:rPr>
              <a:t>7.</a:t>
            </a:r>
            <a:r>
              <a:rPr lang="en-US" sz="1799" b="1" dirty="0">
                <a:solidFill>
                  <a:prstClr val="black"/>
                </a:solidFill>
                <a:latin typeface="Calibri"/>
              </a:rPr>
              <a:t> </a:t>
            </a:r>
            <a:r>
              <a:rPr lang="en-US" sz="1799" dirty="0">
                <a:solidFill>
                  <a:prstClr val="black"/>
                </a:solidFill>
                <a:latin typeface="Calibri"/>
              </a:rPr>
              <a:t>Start web server using command </a:t>
            </a:r>
            <a:r>
              <a:rPr lang="en-US" sz="1799" b="1" dirty="0">
                <a:solidFill>
                  <a:prstClr val="black"/>
                </a:solidFill>
                <a:latin typeface="Calibri"/>
              </a:rPr>
              <a:t>ui5 serve</a:t>
            </a:r>
          </a:p>
        </p:txBody>
      </p:sp>
      <p:sp>
        <p:nvSpPr>
          <p:cNvPr id="7" name="Footer Placeholder 45">
            <a:extLst>
              <a:ext uri="{FF2B5EF4-FFF2-40B4-BE49-F238E27FC236}">
                <a16:creationId xmlns:a16="http://schemas.microsoft.com/office/drawing/2014/main" xmlns="" id="{006026A3-66EC-4297-A6F8-3DEB78689EA8}"/>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9964641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CBi Unveils Web-based Solution For MSMEs - National Economy Newspaper">
            <a:extLst>
              <a:ext uri="{FF2B5EF4-FFF2-40B4-BE49-F238E27FC236}">
                <a16:creationId xmlns:a16="http://schemas.microsoft.com/office/drawing/2014/main" xmlns="" id="{6917D961-EAAF-4D89-881E-F323961738A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39739" y="778663"/>
            <a:ext cx="2325255" cy="180792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xmlns="" id="{33AD054B-075C-42B8-8D63-FFEAAA58EBE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9" name="Title 3">
            <a:extLst>
              <a:ext uri="{FF2B5EF4-FFF2-40B4-BE49-F238E27FC236}">
                <a16:creationId xmlns:a16="http://schemas.microsoft.com/office/drawing/2014/main" xmlns="" id="{67DB298D-8F68-4C65-B29D-BF7B09937871}"/>
              </a:ext>
            </a:extLst>
          </p:cNvPr>
          <p:cNvSpPr txBox="1">
            <a:spLocks/>
          </p:cNvSpPr>
          <p:nvPr/>
        </p:nvSpPr>
        <p:spPr>
          <a:xfrm>
            <a:off x="261764" y="168761"/>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UI5 Development Environment</a:t>
            </a:r>
          </a:p>
        </p:txBody>
      </p:sp>
      <p:cxnSp>
        <p:nvCxnSpPr>
          <p:cNvPr id="32" name="Straight Connector 31">
            <a:extLst>
              <a:ext uri="{FF2B5EF4-FFF2-40B4-BE49-F238E27FC236}">
                <a16:creationId xmlns:a16="http://schemas.microsoft.com/office/drawing/2014/main" xmlns="" id="{D402A0F8-2CF8-4D3B-B427-B54620BBD488}"/>
              </a:ext>
            </a:extLst>
          </p:cNvPr>
          <p:cNvCxnSpPr>
            <a:cxnSpLocks/>
          </p:cNvCxnSpPr>
          <p:nvPr/>
        </p:nvCxnSpPr>
        <p:spPr>
          <a:xfrm>
            <a:off x="5658011" y="914764"/>
            <a:ext cx="24123" cy="5296272"/>
          </a:xfrm>
          <a:prstGeom prst="line">
            <a:avLst/>
          </a:prstGeom>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xmlns="" id="{426CEC09-65FE-429A-B46F-D37CD16CA8DF}"/>
              </a:ext>
            </a:extLst>
          </p:cNvPr>
          <p:cNvSpPr txBox="1"/>
          <p:nvPr/>
        </p:nvSpPr>
        <p:spPr>
          <a:xfrm>
            <a:off x="261764" y="914764"/>
            <a:ext cx="5904656" cy="424731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r>
              <a:rPr lang="en-US" sz="1800" b="1" dirty="0"/>
              <a:t>Local Computer</a:t>
            </a:r>
          </a:p>
          <a:p>
            <a:pPr marL="285750" indent="-285750">
              <a:buFontTx/>
              <a:buChar char="-"/>
            </a:pPr>
            <a:r>
              <a:rPr lang="en-US" dirty="0"/>
              <a:t>No internet required</a:t>
            </a:r>
          </a:p>
          <a:p>
            <a:pPr marL="285750" indent="-285750">
              <a:buFontTx/>
              <a:buChar char="-"/>
            </a:pPr>
            <a:r>
              <a:rPr lang="en-US" dirty="0"/>
              <a:t>Required admin rights to install software</a:t>
            </a:r>
          </a:p>
          <a:p>
            <a:pPr marL="285750" indent="-285750">
              <a:buFontTx/>
              <a:buChar char="-"/>
            </a:pPr>
            <a:r>
              <a:rPr lang="en-US" dirty="0"/>
              <a:t>Convenient</a:t>
            </a:r>
          </a:p>
          <a:p>
            <a:pPr marL="285750" indent="-285750">
              <a:buFontTx/>
              <a:buChar char="-"/>
            </a:pPr>
            <a:r>
              <a:rPr lang="en-US" dirty="0"/>
              <a:t>Responsible for backup</a:t>
            </a:r>
          </a:p>
          <a:p>
            <a:pPr marL="285750" indent="-285750">
              <a:buFontTx/>
              <a:buChar char="-"/>
            </a:pPr>
            <a:r>
              <a:rPr lang="en-US" dirty="0"/>
              <a:t>Faster</a:t>
            </a:r>
          </a:p>
          <a:p>
            <a:pPr marL="285750" indent="-285750">
              <a:buFontTx/>
              <a:buChar char="-"/>
            </a:pPr>
            <a:r>
              <a:rPr lang="en-US" dirty="0"/>
              <a:t>Almost no cost</a:t>
            </a:r>
          </a:p>
          <a:p>
            <a:pPr marL="285750" indent="-285750">
              <a:buFontTx/>
              <a:buChar char="-"/>
            </a:pPr>
            <a:r>
              <a:rPr lang="en-US" dirty="0"/>
              <a:t>Port application to another PC/laptop manually</a:t>
            </a:r>
          </a:p>
          <a:p>
            <a:pPr marL="285750" indent="-285750">
              <a:buFontTx/>
              <a:buChar char="-"/>
            </a:pPr>
            <a:r>
              <a:rPr lang="en-US" dirty="0"/>
              <a:t>System crash everything goes</a:t>
            </a:r>
          </a:p>
          <a:p>
            <a:pPr marL="285750" indent="-285750">
              <a:buFontTx/>
              <a:buChar char="-"/>
            </a:pPr>
            <a:r>
              <a:rPr lang="en-US" dirty="0"/>
              <a:t>Hardware cost (8 GB RAM, 100 GB, &gt; i3)</a:t>
            </a:r>
          </a:p>
          <a:p>
            <a:pPr marL="285750" indent="-285750">
              <a:buFontTx/>
              <a:buChar char="-"/>
            </a:pPr>
            <a:endParaRPr lang="en-US" sz="1800" dirty="0"/>
          </a:p>
          <a:p>
            <a:pPr marL="285750" indent="-285750">
              <a:buFontTx/>
              <a:buChar char="-"/>
            </a:pPr>
            <a:endParaRPr lang="en-US" sz="1800" dirty="0"/>
          </a:p>
          <a:p>
            <a:r>
              <a:rPr lang="en-US" sz="1800" b="1" dirty="0"/>
              <a:t>Options</a:t>
            </a:r>
          </a:p>
          <a:p>
            <a:pPr marL="342900" indent="-342900">
              <a:buAutoNum type="arabicPeriod"/>
            </a:pPr>
            <a:r>
              <a:rPr lang="en-US" sz="1800" b="1" dirty="0"/>
              <a:t>SAP WebIDE (obsolete)</a:t>
            </a:r>
          </a:p>
          <a:p>
            <a:pPr marL="342900" indent="-342900">
              <a:buAutoNum type="arabicPeriod"/>
            </a:pPr>
            <a:r>
              <a:rPr lang="en-US" sz="1800" b="1" dirty="0"/>
              <a:t>VS Code (recommend)</a:t>
            </a:r>
          </a:p>
        </p:txBody>
      </p:sp>
      <p:sp>
        <p:nvSpPr>
          <p:cNvPr id="34" name="TextBox 33">
            <a:extLst>
              <a:ext uri="{FF2B5EF4-FFF2-40B4-BE49-F238E27FC236}">
                <a16:creationId xmlns:a16="http://schemas.microsoft.com/office/drawing/2014/main" xmlns="" id="{9E4D2E9B-09ED-4AA9-98D3-18AB51A548AA}"/>
              </a:ext>
            </a:extLst>
          </p:cNvPr>
          <p:cNvSpPr txBox="1"/>
          <p:nvPr/>
        </p:nvSpPr>
        <p:spPr>
          <a:xfrm>
            <a:off x="5883234" y="879842"/>
            <a:ext cx="5420369" cy="3970318"/>
          </a:xfrm>
          <a:prstGeom prst="rect">
            <a:avLst/>
          </a:prstGeom>
          <a:noFill/>
        </p:spPr>
        <p:txBody>
          <a:bodyPr wrap="square" rtlCol="0">
            <a:spAutoFit/>
          </a:bodyPr>
          <a:lstStyle/>
          <a:p>
            <a:r>
              <a:rPr lang="en-US" b="1" dirty="0"/>
              <a:t>Cloud Computer</a:t>
            </a:r>
          </a:p>
          <a:p>
            <a:pPr marL="285750" indent="-285750">
              <a:buFontTx/>
              <a:buChar char="-"/>
            </a:pPr>
            <a:r>
              <a:rPr lang="en-US" dirty="0"/>
              <a:t>I</a:t>
            </a:r>
            <a:r>
              <a:rPr lang="en-US" sz="1800" dirty="0"/>
              <a:t>nternet required</a:t>
            </a:r>
          </a:p>
          <a:p>
            <a:pPr marL="285750" indent="-285750">
              <a:buFontTx/>
              <a:buChar char="-"/>
            </a:pPr>
            <a:r>
              <a:rPr lang="en-US" sz="1800" dirty="0"/>
              <a:t>No installation required</a:t>
            </a:r>
          </a:p>
          <a:p>
            <a:pPr marL="285750" indent="-285750">
              <a:buFontTx/>
              <a:buChar char="-"/>
            </a:pPr>
            <a:r>
              <a:rPr lang="en-US" sz="1800" dirty="0"/>
              <a:t>Convenient (cant develop when offline)</a:t>
            </a:r>
          </a:p>
          <a:p>
            <a:pPr marL="285750" indent="-285750">
              <a:buFontTx/>
              <a:buChar char="-"/>
            </a:pPr>
            <a:r>
              <a:rPr lang="en-US" sz="1800" dirty="0"/>
              <a:t>Source code is on cloud</a:t>
            </a:r>
          </a:p>
          <a:p>
            <a:pPr marL="285750" indent="-285750">
              <a:buFontTx/>
              <a:buChar char="-"/>
            </a:pPr>
            <a:r>
              <a:rPr lang="en-US" sz="1800" dirty="0"/>
              <a:t>Moderate (depends on speed)</a:t>
            </a:r>
          </a:p>
          <a:p>
            <a:pPr marL="285750" indent="-285750">
              <a:buFontTx/>
              <a:buChar char="-"/>
            </a:pPr>
            <a:r>
              <a:rPr lang="en-US" sz="1800" dirty="0"/>
              <a:t>Almost no cost for 365 after that you need to pay</a:t>
            </a:r>
          </a:p>
          <a:p>
            <a:pPr marL="285750" indent="-285750">
              <a:buFontTx/>
              <a:buChar char="-"/>
            </a:pPr>
            <a:r>
              <a:rPr lang="en-US" sz="1800" dirty="0"/>
              <a:t>Switch device (suitable for corporate laptops)</a:t>
            </a:r>
          </a:p>
          <a:p>
            <a:pPr marL="285750" indent="-285750">
              <a:buFontTx/>
              <a:buChar char="-"/>
            </a:pPr>
            <a:r>
              <a:rPr lang="en-US" sz="1800" dirty="0"/>
              <a:t>System crash wont affect us</a:t>
            </a:r>
          </a:p>
          <a:p>
            <a:pPr marL="285750" indent="-285750">
              <a:buFontTx/>
              <a:buChar char="-"/>
            </a:pPr>
            <a:r>
              <a:rPr lang="en-US" sz="1800" dirty="0"/>
              <a:t>Low cost and faster adoption</a:t>
            </a:r>
          </a:p>
          <a:p>
            <a:endParaRPr lang="en-US" sz="1800" dirty="0"/>
          </a:p>
          <a:p>
            <a:endParaRPr lang="en-US" sz="1800" b="1" dirty="0"/>
          </a:p>
          <a:p>
            <a:r>
              <a:rPr lang="en-US" sz="1800" b="1" dirty="0"/>
              <a:t>Options</a:t>
            </a:r>
          </a:p>
          <a:p>
            <a:r>
              <a:rPr lang="en-US" sz="1800" b="1" dirty="0"/>
              <a:t>Business Application Tool (BAS) – 365 days is free</a:t>
            </a:r>
          </a:p>
        </p:txBody>
      </p:sp>
      <p:pic>
        <p:nvPicPr>
          <p:cNvPr id="1026" name="Picture 2" descr="PC Homecall | Laptop &amp;amp; Computer Repair Services | Eastbourne">
            <a:extLst>
              <a:ext uri="{FF2B5EF4-FFF2-40B4-BE49-F238E27FC236}">
                <a16:creationId xmlns:a16="http://schemas.microsoft.com/office/drawing/2014/main" xmlns="" id="{A9CB7E87-C4DE-469C-95A9-680743259B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0489" y="3846808"/>
            <a:ext cx="2616422" cy="1558257"/>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5">
            <a:extLst>
              <a:ext uri="{FF2B5EF4-FFF2-40B4-BE49-F238E27FC236}">
                <a16:creationId xmlns:a16="http://schemas.microsoft.com/office/drawing/2014/main" xmlns="" id="{B745BA4F-913A-41C9-A904-0FD1F4F5311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4870421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72" name="Ink 271">
                <a:extLst>
                  <a:ext uri="{FF2B5EF4-FFF2-40B4-BE49-F238E27FC236}">
                    <a16:creationId xmlns:a16="http://schemas.microsoft.com/office/drawing/2014/main" xmlns="" id="{2C28AC17-B338-4BD8-A401-2FC303C4247D}"/>
                  </a:ext>
                </a:extLst>
              </p14:cNvPr>
              <p14:cNvContentPartPr/>
              <p14:nvPr/>
            </p14:nvContentPartPr>
            <p14:xfrm>
              <a:off x="229971" y="18415"/>
              <a:ext cx="12110040" cy="6576840"/>
            </p14:xfrm>
          </p:contentPart>
        </mc:Choice>
        <mc:Fallback xmlns="">
          <p:pic>
            <p:nvPicPr>
              <p:cNvPr id="272" name="Ink 271">
                <a:extLst>
                  <a:ext uri="{FF2B5EF4-FFF2-40B4-BE49-F238E27FC236}">
                    <a16:creationId xmlns:a16="http://schemas.microsoft.com/office/drawing/2014/main" id="{2C28AC17-B338-4BD8-A401-2FC303C4247D}"/>
                  </a:ext>
                </a:extLst>
              </p:cNvPr>
              <p:cNvPicPr/>
              <p:nvPr/>
            </p:nvPicPr>
            <p:blipFill>
              <a:blip r:embed="rId3"/>
              <a:stretch>
                <a:fillRect/>
              </a:stretch>
            </p:blipFill>
            <p:spPr>
              <a:xfrm>
                <a:off x="220971" y="9415"/>
                <a:ext cx="12127680" cy="6594480"/>
              </a:xfrm>
              <a:prstGeom prst="rect">
                <a:avLst/>
              </a:prstGeom>
            </p:spPr>
          </p:pic>
        </mc:Fallback>
      </mc:AlternateContent>
    </p:spTree>
    <p:extLst>
      <p:ext uri="{BB962C8B-B14F-4D97-AF65-F5344CB8AC3E}">
        <p14:creationId xmlns:p14="http://schemas.microsoft.com/office/powerpoint/2010/main" val="1431529503"/>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11429</TotalTime>
  <Words>1929</Words>
  <Application>Microsoft Office PowerPoint</Application>
  <PresentationFormat>Widescreen</PresentationFormat>
  <Paragraphs>336</Paragraphs>
  <Slides>26</Slides>
  <Notes>5</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26</vt:i4>
      </vt:variant>
    </vt:vector>
  </HeadingPairs>
  <TitlesOfParts>
    <vt:vector size="42" baseType="lpstr">
      <vt:lpstr>adobe-clean</vt:lpstr>
      <vt:lpstr>-apple-system</vt:lpstr>
      <vt:lpstr>Arial</vt:lpstr>
      <vt:lpstr>Arial Black</vt:lpstr>
      <vt:lpstr>Calibri</vt:lpstr>
      <vt:lpstr>Calibri (body)</vt:lpstr>
      <vt:lpstr>Calibri Light</vt:lpstr>
      <vt:lpstr>Consolas</vt:lpstr>
      <vt:lpstr>Cooper Black</vt:lpstr>
      <vt:lpstr>SAPBook</vt:lpstr>
      <vt:lpstr>SAPRegular</vt:lpstr>
      <vt:lpstr>Segoe UI</vt:lpstr>
      <vt:lpstr>urw-din</vt:lpstr>
      <vt:lpstr>Verdana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B Sharada</cp:lastModifiedBy>
  <cp:revision>704</cp:revision>
  <dcterms:created xsi:type="dcterms:W3CDTF">2016-07-10T03:33:26Z</dcterms:created>
  <dcterms:modified xsi:type="dcterms:W3CDTF">2022-02-09T08:33:36Z</dcterms:modified>
</cp:coreProperties>
</file>

<file path=docProps/thumbnail.jpeg>
</file>